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92" r:id="rId3"/>
    <p:sldId id="258" r:id="rId4"/>
    <p:sldId id="264" r:id="rId5"/>
    <p:sldId id="293" r:id="rId6"/>
    <p:sldId id="278" r:id="rId7"/>
    <p:sldId id="294" r:id="rId8"/>
    <p:sldId id="276" r:id="rId9"/>
    <p:sldId id="302" r:id="rId10"/>
    <p:sldId id="297" r:id="rId11"/>
    <p:sldId id="298" r:id="rId12"/>
    <p:sldId id="299" r:id="rId13"/>
    <p:sldId id="300" r:id="rId14"/>
    <p:sldId id="301" r:id="rId15"/>
    <p:sldId id="303" r:id="rId16"/>
    <p:sldId id="304" r:id="rId17"/>
    <p:sldId id="275" r:id="rId18"/>
    <p:sldId id="262"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74" d="100"/>
          <a:sy n="74" d="100"/>
        </p:scale>
        <p:origin x="37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98EC6A-29A8-13DD-8ABE-D442DDB59C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7660959-ED2A-818D-C08B-D013B2F7FE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117A41-F577-4AF8-AD5C-B0243FAD96A6}" type="datetimeFigureOut">
              <a:rPr lang="en-IN" smtClean="0"/>
              <a:t>01-05-2025</a:t>
            </a:fld>
            <a:endParaRPr lang="en-IN"/>
          </a:p>
        </p:txBody>
      </p:sp>
      <p:sp>
        <p:nvSpPr>
          <p:cNvPr id="4" name="Footer Placeholder 3">
            <a:extLst>
              <a:ext uri="{FF2B5EF4-FFF2-40B4-BE49-F238E27FC236}">
                <a16:creationId xmlns:a16="http://schemas.microsoft.com/office/drawing/2014/main" id="{F2EE1D0F-0E1C-7142-5DE6-56A06ACEBD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360D492-59CF-DA97-4525-6E75B4C363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2FE237-D1DC-43E6-A9C7-3E157DC9B32E}" type="slidenum">
              <a:rPr lang="en-IN" smtClean="0"/>
              <a:t>‹#›</a:t>
            </a:fld>
            <a:endParaRPr lang="en-IN"/>
          </a:p>
        </p:txBody>
      </p:sp>
    </p:spTree>
    <p:extLst>
      <p:ext uri="{BB962C8B-B14F-4D97-AF65-F5344CB8AC3E}">
        <p14:creationId xmlns:p14="http://schemas.microsoft.com/office/powerpoint/2010/main" val="25662137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D3B84-67D2-4B00-86E4-A6A07FE571B4}" type="datetimeFigureOut">
              <a:rPr lang="en-IN" smtClean="0"/>
              <a:t>01-05-2025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85D1F-FB83-4BE3-92D6-EE31FC889290}" type="slidenum">
              <a:rPr lang="en-IN" smtClean="0"/>
              <a:t>‹#›</a:t>
            </a:fld>
            <a:endParaRPr lang="en-IN"/>
          </a:p>
        </p:txBody>
      </p:sp>
    </p:spTree>
    <p:extLst>
      <p:ext uri="{BB962C8B-B14F-4D97-AF65-F5344CB8AC3E}">
        <p14:creationId xmlns:p14="http://schemas.microsoft.com/office/powerpoint/2010/main" val="13196055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3AD9-5F67-F283-CB1F-C587B5050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A0442C-796A-4CF4-CCB0-33A9E68F2A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25AD2D-FE41-3668-A770-9D6A8D5648A4}"/>
              </a:ext>
            </a:extLst>
          </p:cNvPr>
          <p:cNvSpPr>
            <a:spLocks noGrp="1"/>
          </p:cNvSpPr>
          <p:nvPr>
            <p:ph type="dt" sz="half" idx="10"/>
          </p:nvPr>
        </p:nvSpPr>
        <p:spPr/>
        <p:txBody>
          <a:bodyPr/>
          <a:lstStyle/>
          <a:p>
            <a:fld id="{56EA93AD-FAF0-47A7-AFDD-4508817E9541}" type="datetime1">
              <a:rPr lang="en-IN" smtClean="0"/>
              <a:t>01-05-2025</a:t>
            </a:fld>
            <a:endParaRPr lang="en-IN"/>
          </a:p>
        </p:txBody>
      </p:sp>
      <p:sp>
        <p:nvSpPr>
          <p:cNvPr id="5" name="Footer Placeholder 4">
            <a:extLst>
              <a:ext uri="{FF2B5EF4-FFF2-40B4-BE49-F238E27FC236}">
                <a16:creationId xmlns:a16="http://schemas.microsoft.com/office/drawing/2014/main" id="{18735CA5-28E7-482F-C00C-6DC3135520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838BD8-FE0C-FEF0-83EA-68E3A23C17AC}"/>
              </a:ext>
            </a:extLst>
          </p:cNvPr>
          <p:cNvSpPr>
            <a:spLocks noGrp="1"/>
          </p:cNvSpPr>
          <p:nvPr>
            <p:ph type="sldNum" sz="quarter" idx="12"/>
          </p:nvPr>
        </p:nvSpPr>
        <p:spPr/>
        <p:txBody>
          <a:bodyPr/>
          <a:lstStyle/>
          <a:p>
            <a:fld id="{4632659D-234F-475A-8574-18634DADFA41}" type="slidenum">
              <a:rPr lang="en-IN" smtClean="0"/>
              <a:t>‹#›</a:t>
            </a:fld>
            <a:endParaRPr lang="en-IN"/>
          </a:p>
        </p:txBody>
      </p:sp>
    </p:spTree>
    <p:extLst>
      <p:ext uri="{BB962C8B-B14F-4D97-AF65-F5344CB8AC3E}">
        <p14:creationId xmlns:p14="http://schemas.microsoft.com/office/powerpoint/2010/main" val="161906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A5E77-0BBD-1A42-5747-DABE58FB10C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9DC906-DCA2-64CE-ACC1-F6D1874B4D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CCAEB2-0D61-E3BA-6E9D-6E8591F44A87}"/>
              </a:ext>
            </a:extLst>
          </p:cNvPr>
          <p:cNvSpPr>
            <a:spLocks noGrp="1"/>
          </p:cNvSpPr>
          <p:nvPr>
            <p:ph type="dt" sz="half" idx="10"/>
          </p:nvPr>
        </p:nvSpPr>
        <p:spPr/>
        <p:txBody>
          <a:bodyPr/>
          <a:lstStyle/>
          <a:p>
            <a:fld id="{CD60B2F0-C215-4CEC-AED2-1E61AB46A63C}" type="datetime1">
              <a:rPr lang="en-IN" smtClean="0"/>
              <a:t>01-05-2025</a:t>
            </a:fld>
            <a:endParaRPr lang="en-IN"/>
          </a:p>
        </p:txBody>
      </p:sp>
      <p:sp>
        <p:nvSpPr>
          <p:cNvPr id="5" name="Footer Placeholder 4">
            <a:extLst>
              <a:ext uri="{FF2B5EF4-FFF2-40B4-BE49-F238E27FC236}">
                <a16:creationId xmlns:a16="http://schemas.microsoft.com/office/drawing/2014/main" id="{B558CDCA-8B18-7FEB-98F2-17B80F1705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F4D598-5452-6541-A053-65FC979B12BB}"/>
              </a:ext>
            </a:extLst>
          </p:cNvPr>
          <p:cNvSpPr>
            <a:spLocks noGrp="1"/>
          </p:cNvSpPr>
          <p:nvPr>
            <p:ph type="sldNum" sz="quarter" idx="12"/>
          </p:nvPr>
        </p:nvSpPr>
        <p:spPr/>
        <p:txBody>
          <a:bodyPr/>
          <a:lstStyle/>
          <a:p>
            <a:fld id="{4632659D-234F-475A-8574-18634DADFA41}" type="slidenum">
              <a:rPr lang="en-IN" smtClean="0"/>
              <a:t>‹#›</a:t>
            </a:fld>
            <a:endParaRPr lang="en-IN"/>
          </a:p>
        </p:txBody>
      </p:sp>
    </p:spTree>
    <p:extLst>
      <p:ext uri="{BB962C8B-B14F-4D97-AF65-F5344CB8AC3E}">
        <p14:creationId xmlns:p14="http://schemas.microsoft.com/office/powerpoint/2010/main" val="222511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03FAB9-6FB6-EE56-C0F8-B31EB0DC78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03D617-5185-03F9-2368-5DFDC03B90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D63408-C45F-9ED3-7E73-DD1091FD17AC}"/>
              </a:ext>
            </a:extLst>
          </p:cNvPr>
          <p:cNvSpPr>
            <a:spLocks noGrp="1"/>
          </p:cNvSpPr>
          <p:nvPr>
            <p:ph type="dt" sz="half" idx="10"/>
          </p:nvPr>
        </p:nvSpPr>
        <p:spPr/>
        <p:txBody>
          <a:bodyPr/>
          <a:lstStyle/>
          <a:p>
            <a:fld id="{F1D3733C-124C-44C6-BA2D-2E7EE64CA1D3}" type="datetime1">
              <a:rPr lang="en-IN" smtClean="0"/>
              <a:t>01-05-2025</a:t>
            </a:fld>
            <a:endParaRPr lang="en-IN"/>
          </a:p>
        </p:txBody>
      </p:sp>
      <p:sp>
        <p:nvSpPr>
          <p:cNvPr id="5" name="Footer Placeholder 4">
            <a:extLst>
              <a:ext uri="{FF2B5EF4-FFF2-40B4-BE49-F238E27FC236}">
                <a16:creationId xmlns:a16="http://schemas.microsoft.com/office/drawing/2014/main" id="{8D42290B-4129-9786-3AE2-6925EAF252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D07072-8643-4199-10EE-049B4247A4EC}"/>
              </a:ext>
            </a:extLst>
          </p:cNvPr>
          <p:cNvSpPr>
            <a:spLocks noGrp="1"/>
          </p:cNvSpPr>
          <p:nvPr>
            <p:ph type="sldNum" sz="quarter" idx="12"/>
          </p:nvPr>
        </p:nvSpPr>
        <p:spPr/>
        <p:txBody>
          <a:bodyPr/>
          <a:lstStyle/>
          <a:p>
            <a:fld id="{4632659D-234F-475A-8574-18634DADFA41}" type="slidenum">
              <a:rPr lang="en-IN" smtClean="0"/>
              <a:t>‹#›</a:t>
            </a:fld>
            <a:endParaRPr lang="en-IN"/>
          </a:p>
        </p:txBody>
      </p:sp>
    </p:spTree>
    <p:extLst>
      <p:ext uri="{BB962C8B-B14F-4D97-AF65-F5344CB8AC3E}">
        <p14:creationId xmlns:p14="http://schemas.microsoft.com/office/powerpoint/2010/main" val="89624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239E-33A5-1CBD-FB24-1FDA25CB45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E9475C-8196-4334-FC5C-F41B2414BC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7385E1-B89D-577F-29F1-A61271B93DD8}"/>
              </a:ext>
            </a:extLst>
          </p:cNvPr>
          <p:cNvSpPr>
            <a:spLocks noGrp="1"/>
          </p:cNvSpPr>
          <p:nvPr>
            <p:ph type="dt" sz="half" idx="10"/>
          </p:nvPr>
        </p:nvSpPr>
        <p:spPr/>
        <p:txBody>
          <a:bodyPr/>
          <a:lstStyle/>
          <a:p>
            <a:fld id="{14C82908-76C8-4050-9375-1371ED440E52}" type="datetime1">
              <a:rPr lang="en-IN" smtClean="0"/>
              <a:t>01-05-2025</a:t>
            </a:fld>
            <a:endParaRPr lang="en-IN"/>
          </a:p>
        </p:txBody>
      </p:sp>
      <p:sp>
        <p:nvSpPr>
          <p:cNvPr id="5" name="Footer Placeholder 4">
            <a:extLst>
              <a:ext uri="{FF2B5EF4-FFF2-40B4-BE49-F238E27FC236}">
                <a16:creationId xmlns:a16="http://schemas.microsoft.com/office/drawing/2014/main" id="{9A2BBB94-1B3C-50F4-78FA-960E92FA63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7CACD1-547C-AB2F-CD4C-C992DC3AD239}"/>
              </a:ext>
            </a:extLst>
          </p:cNvPr>
          <p:cNvSpPr>
            <a:spLocks noGrp="1"/>
          </p:cNvSpPr>
          <p:nvPr>
            <p:ph type="sldNum" sz="quarter" idx="12"/>
          </p:nvPr>
        </p:nvSpPr>
        <p:spPr/>
        <p:txBody>
          <a:bodyPr/>
          <a:lstStyle/>
          <a:p>
            <a:fld id="{4632659D-234F-475A-8574-18634DADFA41}" type="slidenum">
              <a:rPr lang="en-IN" smtClean="0"/>
              <a:t>‹#›</a:t>
            </a:fld>
            <a:endParaRPr lang="en-IN"/>
          </a:p>
        </p:txBody>
      </p:sp>
    </p:spTree>
    <p:extLst>
      <p:ext uri="{BB962C8B-B14F-4D97-AF65-F5344CB8AC3E}">
        <p14:creationId xmlns:p14="http://schemas.microsoft.com/office/powerpoint/2010/main" val="5772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B4E1-ECE7-5F08-EE7D-F5B6B38D04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4AF0BA-F311-1628-6589-37DE89248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65ED04-34BE-FF2B-BB1C-6602B24D432E}"/>
              </a:ext>
            </a:extLst>
          </p:cNvPr>
          <p:cNvSpPr>
            <a:spLocks noGrp="1"/>
          </p:cNvSpPr>
          <p:nvPr>
            <p:ph type="dt" sz="half" idx="10"/>
          </p:nvPr>
        </p:nvSpPr>
        <p:spPr/>
        <p:txBody>
          <a:bodyPr/>
          <a:lstStyle/>
          <a:p>
            <a:fld id="{5FDCBF78-9D4F-4AD0-A452-D2202AA5CAC0}" type="datetime1">
              <a:rPr lang="en-IN" smtClean="0"/>
              <a:t>01-05-2025</a:t>
            </a:fld>
            <a:endParaRPr lang="en-IN"/>
          </a:p>
        </p:txBody>
      </p:sp>
      <p:sp>
        <p:nvSpPr>
          <p:cNvPr id="6" name="Slide Number Placeholder 5">
            <a:extLst>
              <a:ext uri="{FF2B5EF4-FFF2-40B4-BE49-F238E27FC236}">
                <a16:creationId xmlns:a16="http://schemas.microsoft.com/office/drawing/2014/main" id="{6807BB60-0040-E27A-803E-C695772CE52E}"/>
              </a:ext>
            </a:extLst>
          </p:cNvPr>
          <p:cNvSpPr>
            <a:spLocks noGrp="1"/>
          </p:cNvSpPr>
          <p:nvPr>
            <p:ph type="sldNum" sz="quarter" idx="12"/>
          </p:nvPr>
        </p:nvSpPr>
        <p:spPr/>
        <p:txBody>
          <a:bodyPr/>
          <a:lstStyle/>
          <a:p>
            <a:fld id="{4632659D-234F-475A-8574-18634DADFA41}" type="slidenum">
              <a:rPr lang="en-IN" smtClean="0"/>
              <a:t>‹#›</a:t>
            </a:fld>
            <a:endParaRPr lang="en-IN"/>
          </a:p>
        </p:txBody>
      </p:sp>
    </p:spTree>
    <p:extLst>
      <p:ext uri="{BB962C8B-B14F-4D97-AF65-F5344CB8AC3E}">
        <p14:creationId xmlns:p14="http://schemas.microsoft.com/office/powerpoint/2010/main" val="2995623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BB62D-BD61-0DA0-432B-FCA38649B6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307574-C1E2-CC0E-CA02-D6C2DAA36A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43B8C11-112C-C7B3-59BB-44C946E055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512ACC7-0E51-1525-0286-9B866F2A7B6E}"/>
              </a:ext>
            </a:extLst>
          </p:cNvPr>
          <p:cNvSpPr>
            <a:spLocks noGrp="1"/>
          </p:cNvSpPr>
          <p:nvPr>
            <p:ph type="dt" sz="half" idx="10"/>
          </p:nvPr>
        </p:nvSpPr>
        <p:spPr/>
        <p:txBody>
          <a:bodyPr/>
          <a:lstStyle/>
          <a:p>
            <a:fld id="{E466A7F4-C7F5-4099-988A-677EE15E775C}" type="datetime1">
              <a:rPr lang="en-IN" smtClean="0"/>
              <a:t>01-05-2025</a:t>
            </a:fld>
            <a:endParaRPr lang="en-IN"/>
          </a:p>
        </p:txBody>
      </p:sp>
      <p:sp>
        <p:nvSpPr>
          <p:cNvPr id="6" name="Footer Placeholder 5">
            <a:extLst>
              <a:ext uri="{FF2B5EF4-FFF2-40B4-BE49-F238E27FC236}">
                <a16:creationId xmlns:a16="http://schemas.microsoft.com/office/drawing/2014/main" id="{7972222C-5E9D-0D79-B837-A579D17FCE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8F7CFD-3ED9-C284-1A3A-2430612C3790}"/>
              </a:ext>
            </a:extLst>
          </p:cNvPr>
          <p:cNvSpPr>
            <a:spLocks noGrp="1"/>
          </p:cNvSpPr>
          <p:nvPr>
            <p:ph type="sldNum" sz="quarter" idx="12"/>
          </p:nvPr>
        </p:nvSpPr>
        <p:spPr/>
        <p:txBody>
          <a:bodyPr/>
          <a:lstStyle/>
          <a:p>
            <a:fld id="{4632659D-234F-475A-8574-18634DADFA41}" type="slidenum">
              <a:rPr lang="en-IN" smtClean="0"/>
              <a:t>‹#›</a:t>
            </a:fld>
            <a:endParaRPr lang="en-IN"/>
          </a:p>
        </p:txBody>
      </p:sp>
    </p:spTree>
    <p:extLst>
      <p:ext uri="{BB962C8B-B14F-4D97-AF65-F5344CB8AC3E}">
        <p14:creationId xmlns:p14="http://schemas.microsoft.com/office/powerpoint/2010/main" val="3534354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11BB-66DA-39FD-A6F4-38CC2EEC18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F6ABA8-E3ED-7B1A-6F55-80308BFE2A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664B9-FFA5-A227-ED63-5C126965B0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99088E-32EF-B60A-83A2-D241FC6196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8B4C19-8497-F9B7-C2CA-89BFC55778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1C35530-4274-532E-78EA-1484929F79FA}"/>
              </a:ext>
            </a:extLst>
          </p:cNvPr>
          <p:cNvSpPr>
            <a:spLocks noGrp="1"/>
          </p:cNvSpPr>
          <p:nvPr>
            <p:ph type="dt" sz="half" idx="10"/>
          </p:nvPr>
        </p:nvSpPr>
        <p:spPr/>
        <p:txBody>
          <a:bodyPr/>
          <a:lstStyle/>
          <a:p>
            <a:fld id="{A0BC8CC8-AA88-4F7F-99CE-74B5B9BF76B3}" type="datetime1">
              <a:rPr lang="en-IN" smtClean="0"/>
              <a:t>01-05-2025</a:t>
            </a:fld>
            <a:endParaRPr lang="en-IN"/>
          </a:p>
        </p:txBody>
      </p:sp>
      <p:sp>
        <p:nvSpPr>
          <p:cNvPr id="8" name="Footer Placeholder 7">
            <a:extLst>
              <a:ext uri="{FF2B5EF4-FFF2-40B4-BE49-F238E27FC236}">
                <a16:creationId xmlns:a16="http://schemas.microsoft.com/office/drawing/2014/main" id="{F2E2BED3-C02F-39E0-F0B6-6567E0FFD9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D8BDE36-E127-2F3C-EA1F-BFA861AFDF7D}"/>
              </a:ext>
            </a:extLst>
          </p:cNvPr>
          <p:cNvSpPr>
            <a:spLocks noGrp="1"/>
          </p:cNvSpPr>
          <p:nvPr>
            <p:ph type="sldNum" sz="quarter" idx="12"/>
          </p:nvPr>
        </p:nvSpPr>
        <p:spPr/>
        <p:txBody>
          <a:bodyPr/>
          <a:lstStyle/>
          <a:p>
            <a:fld id="{4632659D-234F-475A-8574-18634DADFA41}" type="slidenum">
              <a:rPr lang="en-IN" smtClean="0"/>
              <a:t>‹#›</a:t>
            </a:fld>
            <a:endParaRPr lang="en-IN"/>
          </a:p>
        </p:txBody>
      </p:sp>
    </p:spTree>
    <p:extLst>
      <p:ext uri="{BB962C8B-B14F-4D97-AF65-F5344CB8AC3E}">
        <p14:creationId xmlns:p14="http://schemas.microsoft.com/office/powerpoint/2010/main" val="2136568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54E1-3F9D-DBC7-5E48-5E7D72D147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CCBEA15-0D64-AAE4-DE72-DCE334B4569E}"/>
              </a:ext>
            </a:extLst>
          </p:cNvPr>
          <p:cNvSpPr>
            <a:spLocks noGrp="1"/>
          </p:cNvSpPr>
          <p:nvPr>
            <p:ph type="dt" sz="half" idx="10"/>
          </p:nvPr>
        </p:nvSpPr>
        <p:spPr/>
        <p:txBody>
          <a:bodyPr/>
          <a:lstStyle/>
          <a:p>
            <a:fld id="{92F1E79A-E5F8-499D-86E8-416D8F615790}" type="datetime1">
              <a:rPr lang="en-IN" smtClean="0"/>
              <a:t>01-05-2025</a:t>
            </a:fld>
            <a:endParaRPr lang="en-IN"/>
          </a:p>
        </p:txBody>
      </p:sp>
      <p:sp>
        <p:nvSpPr>
          <p:cNvPr id="4" name="Footer Placeholder 3">
            <a:extLst>
              <a:ext uri="{FF2B5EF4-FFF2-40B4-BE49-F238E27FC236}">
                <a16:creationId xmlns:a16="http://schemas.microsoft.com/office/drawing/2014/main" id="{B8E50357-C0F5-1279-F387-A56B37A378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AE0A18-5225-FCE9-3232-571039FDCD4D}"/>
              </a:ext>
            </a:extLst>
          </p:cNvPr>
          <p:cNvSpPr>
            <a:spLocks noGrp="1"/>
          </p:cNvSpPr>
          <p:nvPr>
            <p:ph type="sldNum" sz="quarter" idx="12"/>
          </p:nvPr>
        </p:nvSpPr>
        <p:spPr/>
        <p:txBody>
          <a:bodyPr/>
          <a:lstStyle/>
          <a:p>
            <a:fld id="{4632659D-234F-475A-8574-18634DADFA41}" type="slidenum">
              <a:rPr lang="en-IN" smtClean="0"/>
              <a:t>‹#›</a:t>
            </a:fld>
            <a:endParaRPr lang="en-IN"/>
          </a:p>
        </p:txBody>
      </p:sp>
    </p:spTree>
    <p:extLst>
      <p:ext uri="{BB962C8B-B14F-4D97-AF65-F5344CB8AC3E}">
        <p14:creationId xmlns:p14="http://schemas.microsoft.com/office/powerpoint/2010/main" val="42536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E11312-4F21-8481-ACE9-B5631280FF9A}"/>
              </a:ext>
            </a:extLst>
          </p:cNvPr>
          <p:cNvSpPr>
            <a:spLocks noGrp="1"/>
          </p:cNvSpPr>
          <p:nvPr>
            <p:ph type="dt" sz="half" idx="10"/>
          </p:nvPr>
        </p:nvSpPr>
        <p:spPr/>
        <p:txBody>
          <a:bodyPr/>
          <a:lstStyle/>
          <a:p>
            <a:fld id="{89A91502-5984-4DB1-8BE0-F5E990C16DE0}" type="datetime1">
              <a:rPr lang="en-IN" smtClean="0"/>
              <a:t>01-05-2025</a:t>
            </a:fld>
            <a:endParaRPr lang="en-IN"/>
          </a:p>
        </p:txBody>
      </p:sp>
      <p:sp>
        <p:nvSpPr>
          <p:cNvPr id="3" name="Footer Placeholder 2">
            <a:extLst>
              <a:ext uri="{FF2B5EF4-FFF2-40B4-BE49-F238E27FC236}">
                <a16:creationId xmlns:a16="http://schemas.microsoft.com/office/drawing/2014/main" id="{2AB9B040-A401-D168-BCF8-1265181E106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252A3E-DDDB-839E-4F5E-0FE0BA7A8012}"/>
              </a:ext>
            </a:extLst>
          </p:cNvPr>
          <p:cNvSpPr>
            <a:spLocks noGrp="1"/>
          </p:cNvSpPr>
          <p:nvPr>
            <p:ph type="sldNum" sz="quarter" idx="12"/>
          </p:nvPr>
        </p:nvSpPr>
        <p:spPr/>
        <p:txBody>
          <a:bodyPr/>
          <a:lstStyle/>
          <a:p>
            <a:fld id="{4632659D-234F-475A-8574-18634DADFA41}" type="slidenum">
              <a:rPr lang="en-IN" smtClean="0"/>
              <a:t>‹#›</a:t>
            </a:fld>
            <a:endParaRPr lang="en-IN"/>
          </a:p>
        </p:txBody>
      </p:sp>
    </p:spTree>
    <p:extLst>
      <p:ext uri="{BB962C8B-B14F-4D97-AF65-F5344CB8AC3E}">
        <p14:creationId xmlns:p14="http://schemas.microsoft.com/office/powerpoint/2010/main" val="981870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0A4D-E089-D6FD-134B-C43318C6DD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676042-5FA2-21D7-A7F6-BED2BCFE6D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4DAC7BA-1577-A8BC-1BE0-CC47218C3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08C08E-4F0C-E422-9294-7BA03F08F978}"/>
              </a:ext>
            </a:extLst>
          </p:cNvPr>
          <p:cNvSpPr>
            <a:spLocks noGrp="1"/>
          </p:cNvSpPr>
          <p:nvPr>
            <p:ph type="dt" sz="half" idx="10"/>
          </p:nvPr>
        </p:nvSpPr>
        <p:spPr/>
        <p:txBody>
          <a:bodyPr/>
          <a:lstStyle/>
          <a:p>
            <a:fld id="{1CB4A6A6-4264-4ACC-BE37-84FA1E50A7E6}" type="datetime1">
              <a:rPr lang="en-IN" smtClean="0"/>
              <a:t>01-05-2025</a:t>
            </a:fld>
            <a:endParaRPr lang="en-IN"/>
          </a:p>
        </p:txBody>
      </p:sp>
      <p:sp>
        <p:nvSpPr>
          <p:cNvPr id="6" name="Footer Placeholder 5">
            <a:extLst>
              <a:ext uri="{FF2B5EF4-FFF2-40B4-BE49-F238E27FC236}">
                <a16:creationId xmlns:a16="http://schemas.microsoft.com/office/drawing/2014/main" id="{AD1033C5-F9F1-33EB-92D9-C537B5B721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501C08-0ABA-304E-5FD7-72A0AC88B147}"/>
              </a:ext>
            </a:extLst>
          </p:cNvPr>
          <p:cNvSpPr>
            <a:spLocks noGrp="1"/>
          </p:cNvSpPr>
          <p:nvPr>
            <p:ph type="sldNum" sz="quarter" idx="12"/>
          </p:nvPr>
        </p:nvSpPr>
        <p:spPr/>
        <p:txBody>
          <a:bodyPr/>
          <a:lstStyle/>
          <a:p>
            <a:fld id="{4632659D-234F-475A-8574-18634DADFA41}" type="slidenum">
              <a:rPr lang="en-IN" smtClean="0"/>
              <a:t>‹#›</a:t>
            </a:fld>
            <a:endParaRPr lang="en-IN"/>
          </a:p>
        </p:txBody>
      </p:sp>
    </p:spTree>
    <p:extLst>
      <p:ext uri="{BB962C8B-B14F-4D97-AF65-F5344CB8AC3E}">
        <p14:creationId xmlns:p14="http://schemas.microsoft.com/office/powerpoint/2010/main" val="108728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39752-8FCF-F370-2B02-8EB3BC218B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34F6050-6973-3467-626C-29CE3C08A8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378B0C1-A259-D623-6757-B8F653BF0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B66F5B-A1C4-1DC6-C316-6496DA0EF58D}"/>
              </a:ext>
            </a:extLst>
          </p:cNvPr>
          <p:cNvSpPr>
            <a:spLocks noGrp="1"/>
          </p:cNvSpPr>
          <p:nvPr>
            <p:ph type="dt" sz="half" idx="10"/>
          </p:nvPr>
        </p:nvSpPr>
        <p:spPr/>
        <p:txBody>
          <a:bodyPr/>
          <a:lstStyle/>
          <a:p>
            <a:fld id="{84EBD339-1123-4215-8010-5E758A41C0A6}" type="datetime1">
              <a:rPr lang="en-IN" smtClean="0"/>
              <a:t>01-05-2025</a:t>
            </a:fld>
            <a:endParaRPr lang="en-IN"/>
          </a:p>
        </p:txBody>
      </p:sp>
      <p:sp>
        <p:nvSpPr>
          <p:cNvPr id="6" name="Footer Placeholder 5">
            <a:extLst>
              <a:ext uri="{FF2B5EF4-FFF2-40B4-BE49-F238E27FC236}">
                <a16:creationId xmlns:a16="http://schemas.microsoft.com/office/drawing/2014/main" id="{FBC69AED-72A5-D757-0461-D247B53664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EC02B7-6FA3-DDC2-5DCB-2AD81BF787E6}"/>
              </a:ext>
            </a:extLst>
          </p:cNvPr>
          <p:cNvSpPr>
            <a:spLocks noGrp="1"/>
          </p:cNvSpPr>
          <p:nvPr>
            <p:ph type="sldNum" sz="quarter" idx="12"/>
          </p:nvPr>
        </p:nvSpPr>
        <p:spPr/>
        <p:txBody>
          <a:bodyPr/>
          <a:lstStyle/>
          <a:p>
            <a:fld id="{4632659D-234F-475A-8574-18634DADFA41}" type="slidenum">
              <a:rPr lang="en-IN" smtClean="0"/>
              <a:t>‹#›</a:t>
            </a:fld>
            <a:endParaRPr lang="en-IN"/>
          </a:p>
        </p:txBody>
      </p:sp>
    </p:spTree>
    <p:extLst>
      <p:ext uri="{BB962C8B-B14F-4D97-AF65-F5344CB8AC3E}">
        <p14:creationId xmlns:p14="http://schemas.microsoft.com/office/powerpoint/2010/main" val="20758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4DA2A-3DA0-EF2A-272A-232B653AA5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BA2F30-BA64-DFAE-7222-35AD5AFA4E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88DD9A-04CE-2064-BEBE-F9CA638DE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B4972-B53F-45B9-9AF7-37FC6F92185C}" type="datetime1">
              <a:rPr lang="en-IN" smtClean="0"/>
              <a:t>01-05-2025</a:t>
            </a:fld>
            <a:endParaRPr lang="en-IN"/>
          </a:p>
        </p:txBody>
      </p:sp>
      <p:sp>
        <p:nvSpPr>
          <p:cNvPr id="5" name="Footer Placeholder 4">
            <a:extLst>
              <a:ext uri="{FF2B5EF4-FFF2-40B4-BE49-F238E27FC236}">
                <a16:creationId xmlns:a16="http://schemas.microsoft.com/office/drawing/2014/main" id="{497E0C78-BAE8-1A8F-8589-68B808AE0B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6FEE018-3A73-B97B-4B8E-4EA17A083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32659D-234F-475A-8574-18634DADFA41}" type="slidenum">
              <a:rPr lang="en-IN" smtClean="0"/>
              <a:t>‹#›</a:t>
            </a:fld>
            <a:endParaRPr lang="en-IN"/>
          </a:p>
        </p:txBody>
      </p:sp>
    </p:spTree>
    <p:extLst>
      <p:ext uri="{BB962C8B-B14F-4D97-AF65-F5344CB8AC3E}">
        <p14:creationId xmlns:p14="http://schemas.microsoft.com/office/powerpoint/2010/main" val="4046541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E2C43F-EB44-8DF2-67A8-B6DF07F8F386}"/>
              </a:ext>
            </a:extLst>
          </p:cNvPr>
          <p:cNvSpPr txBox="1"/>
          <p:nvPr/>
        </p:nvSpPr>
        <p:spPr>
          <a:xfrm>
            <a:off x="0" y="0"/>
            <a:ext cx="12192000" cy="1430867"/>
          </a:xfrm>
          <a:prstGeom prst="rect">
            <a:avLst/>
          </a:prstGeom>
          <a:noFill/>
        </p:spPr>
        <p:txBody>
          <a:bodyPr wrap="square" rtlCol="0">
            <a:spAutoFit/>
          </a:bodyPr>
          <a:lstStyle/>
          <a:p>
            <a:endParaRPr lang="en-IN" dirty="0"/>
          </a:p>
        </p:txBody>
      </p:sp>
      <p:cxnSp>
        <p:nvCxnSpPr>
          <p:cNvPr id="10" name="Straight Connector 9">
            <a:extLst>
              <a:ext uri="{FF2B5EF4-FFF2-40B4-BE49-F238E27FC236}">
                <a16:creationId xmlns:a16="http://schemas.microsoft.com/office/drawing/2014/main" id="{4243AA35-E33D-7E17-5152-B05BF73A95F4}"/>
              </a:ext>
            </a:extLst>
          </p:cNvPr>
          <p:cNvCxnSpPr>
            <a:cxnSpLocks/>
          </p:cNvCxnSpPr>
          <p:nvPr/>
        </p:nvCxnSpPr>
        <p:spPr>
          <a:xfrm>
            <a:off x="611629" y="1570362"/>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BF013C4-0A95-5B62-E00E-30455C576B9B}"/>
              </a:ext>
            </a:extLst>
          </p:cNvPr>
          <p:cNvSpPr txBox="1"/>
          <p:nvPr/>
        </p:nvSpPr>
        <p:spPr>
          <a:xfrm>
            <a:off x="2722033" y="1789343"/>
            <a:ext cx="6747933" cy="6275051"/>
          </a:xfrm>
          <a:prstGeom prst="rect">
            <a:avLst/>
          </a:prstGeom>
          <a:noFill/>
        </p:spPr>
        <p:txBody>
          <a:bodyPr wrap="square">
            <a:spAutoFit/>
          </a:bodyPr>
          <a:lstStyle/>
          <a:p>
            <a:pPr algn="ctr">
              <a:lnSpc>
                <a:spcPct val="150000"/>
              </a:lnSpc>
              <a:buFontTx/>
              <a:buNone/>
            </a:pPr>
            <a:r>
              <a:rPr lang="en-US" sz="1800" b="1" dirty="0">
                <a:latin typeface="Times New Roman" panose="02020603050405020304" pitchFamily="18" charset="0"/>
                <a:cs typeface="Times New Roman" panose="02020603050405020304" pitchFamily="18" charset="0"/>
              </a:rPr>
              <a:t>Presented By:</a:t>
            </a:r>
          </a:p>
          <a:p>
            <a:pPr algn="ctr">
              <a:lnSpc>
                <a:spcPct val="150000"/>
              </a:lnSpc>
              <a:buFontTx/>
              <a:buNone/>
            </a:pPr>
            <a:endParaRPr lang="en-US" sz="1800" b="1" dirty="0">
              <a:latin typeface="Times New Roman" panose="02020603050405020304" pitchFamily="18" charset="0"/>
              <a:cs typeface="Times New Roman" panose="02020603050405020304" pitchFamily="18" charset="0"/>
            </a:endParaRPr>
          </a:p>
          <a:p>
            <a:pPr algn="ctr">
              <a:lnSpc>
                <a:spcPct val="150000"/>
              </a:lnSpc>
              <a:buFontTx/>
              <a:buNone/>
            </a:pPr>
            <a:r>
              <a:rPr lang="en-US" b="1" dirty="0">
                <a:solidFill>
                  <a:srgbClr val="FF0000"/>
                </a:solidFill>
                <a:latin typeface="Times New Roman" panose="02020603050405020304" pitchFamily="18" charset="0"/>
                <a:cs typeface="Times New Roman" panose="02020603050405020304" pitchFamily="18" charset="0"/>
              </a:rPr>
              <a:t>Divyanshu Kumar</a:t>
            </a:r>
          </a:p>
          <a:p>
            <a:pPr algn="ctr">
              <a:lnSpc>
                <a:spcPct val="150000"/>
              </a:lnSpc>
              <a:buFontTx/>
              <a:buNone/>
            </a:pPr>
            <a:r>
              <a:rPr lang="en-US" b="1" dirty="0">
                <a:solidFill>
                  <a:srgbClr val="FF0000"/>
                </a:solidFill>
                <a:latin typeface="Times New Roman" panose="02020603050405020304" pitchFamily="18" charset="0"/>
                <a:cs typeface="Times New Roman" panose="02020603050405020304" pitchFamily="18" charset="0"/>
              </a:rPr>
              <a:t> BTECH/10159/21</a:t>
            </a:r>
          </a:p>
          <a:p>
            <a:pPr algn="ctr">
              <a:lnSpc>
                <a:spcPct val="150000"/>
              </a:lnSpc>
              <a:buFontTx/>
              <a:buNone/>
            </a:pPr>
            <a:r>
              <a:rPr lang="en-US" b="1" dirty="0">
                <a:solidFill>
                  <a:srgbClr val="FF0000"/>
                </a:solidFill>
                <a:latin typeface="Times New Roman" panose="02020603050405020304" pitchFamily="18" charset="0"/>
                <a:cs typeface="Times New Roman" panose="02020603050405020304" pitchFamily="18" charset="0"/>
              </a:rPr>
              <a:t>(Software Developer Intern, Broadridge Bengaluru)</a:t>
            </a:r>
          </a:p>
          <a:p>
            <a:pPr algn="ctr">
              <a:lnSpc>
                <a:spcPct val="150000"/>
              </a:lnSpc>
              <a:buFontTx/>
              <a:buNone/>
            </a:pPr>
            <a:endParaRPr lang="en-US" b="1" dirty="0">
              <a:solidFill>
                <a:srgbClr val="FF0000"/>
              </a:solidFill>
              <a:latin typeface="Times New Roman" panose="02020603050405020304" pitchFamily="18" charset="0"/>
              <a:cs typeface="Times New Roman" panose="02020603050405020304" pitchFamily="18" charset="0"/>
            </a:endParaRPr>
          </a:p>
          <a:p>
            <a:pPr algn="ctr">
              <a:lnSpc>
                <a:spcPct val="150000"/>
              </a:lnSpc>
            </a:pPr>
            <a:endParaRPr lang="en-US" b="1" dirty="0">
              <a:latin typeface="Times New Roman" panose="02020603050405020304" pitchFamily="18" charset="0"/>
              <a:cs typeface="Times New Roman" panose="02020603050405020304" pitchFamily="18" charset="0"/>
            </a:endParaRPr>
          </a:p>
          <a:p>
            <a:pPr algn="ctr">
              <a:lnSpc>
                <a:spcPct val="150000"/>
              </a:lnSpc>
            </a:pPr>
            <a:endParaRPr lang="en-US" sz="1800" b="1" dirty="0">
              <a:latin typeface="Times New Roman" panose="02020603050405020304" pitchFamily="18" charset="0"/>
              <a:cs typeface="Times New Roman" panose="02020603050405020304" pitchFamily="18" charset="0"/>
            </a:endParaRPr>
          </a:p>
          <a:p>
            <a:pPr algn="ctr">
              <a:lnSpc>
                <a:spcPct val="150000"/>
              </a:lnSpc>
            </a:pPr>
            <a:r>
              <a:rPr lang="en-US" sz="1800" b="1" spc="-5" dirty="0">
                <a:solidFill>
                  <a:srgbClr val="7030A0"/>
                </a:solidFill>
                <a:latin typeface="Times New Roman" panose="02020603050405020304" pitchFamily="18" charset="0"/>
                <a:cs typeface="Times New Roman" panose="02020603050405020304" pitchFamily="18" charset="0"/>
              </a:rPr>
              <a:t>Name of the Industry Mentor : Mohit Rastogi</a:t>
            </a:r>
            <a:endParaRPr lang="en-US" sz="1800" b="1" dirty="0">
              <a:latin typeface="Times New Roman" panose="02020603050405020304" pitchFamily="18" charset="0"/>
              <a:cs typeface="Times New Roman" panose="02020603050405020304" pitchFamily="18" charset="0"/>
            </a:endParaRPr>
          </a:p>
          <a:p>
            <a:pPr algn="ctr">
              <a:lnSpc>
                <a:spcPct val="150000"/>
              </a:lnSpc>
            </a:pPr>
            <a:r>
              <a:rPr lang="en-US" sz="1800" b="1" spc="-5" dirty="0">
                <a:solidFill>
                  <a:srgbClr val="7030A0"/>
                </a:solidFill>
                <a:latin typeface="Times New Roman" panose="02020603050405020304" pitchFamily="18" charset="0"/>
                <a:cs typeface="Times New Roman" panose="02020603050405020304" pitchFamily="18" charset="0"/>
              </a:rPr>
              <a:t>Name of the Institute Mentor : Dr. </a:t>
            </a:r>
            <a:r>
              <a:rPr lang="en-US" sz="1800" b="1" spc="-5" dirty="0" err="1">
                <a:solidFill>
                  <a:srgbClr val="7030A0"/>
                </a:solidFill>
                <a:latin typeface="Times New Roman" panose="02020603050405020304" pitchFamily="18" charset="0"/>
                <a:cs typeface="Times New Roman" panose="02020603050405020304" pitchFamily="18" charset="0"/>
              </a:rPr>
              <a:t>Aminul</a:t>
            </a:r>
            <a:r>
              <a:rPr lang="en-US" sz="1800" b="1" spc="-5" dirty="0">
                <a:solidFill>
                  <a:srgbClr val="7030A0"/>
                </a:solidFill>
                <a:latin typeface="Times New Roman" panose="02020603050405020304" pitchFamily="18" charset="0"/>
                <a:cs typeface="Times New Roman" panose="02020603050405020304" pitchFamily="18" charset="0"/>
              </a:rPr>
              <a:t> Islam</a:t>
            </a:r>
            <a:endParaRPr lang="en-US" sz="1800" b="1" dirty="0">
              <a:latin typeface="Times New Roman" panose="02020603050405020304" pitchFamily="18" charset="0"/>
              <a:cs typeface="Times New Roman" panose="02020603050405020304" pitchFamily="18" charset="0"/>
            </a:endParaRPr>
          </a:p>
          <a:p>
            <a:pPr algn="ctr">
              <a:lnSpc>
                <a:spcPct val="150000"/>
              </a:lnSpc>
            </a:pPr>
            <a:endParaRPr lang="en-US" sz="1800" b="1" dirty="0">
              <a:latin typeface="Times New Roman" panose="02020603050405020304" pitchFamily="18" charset="0"/>
              <a:cs typeface="Times New Roman" panose="02020603050405020304" pitchFamily="18" charset="0"/>
            </a:endParaRPr>
          </a:p>
          <a:p>
            <a:pPr algn="ctr">
              <a:lnSpc>
                <a:spcPct val="150000"/>
              </a:lnSpc>
              <a:buFontTx/>
              <a:buNone/>
            </a:pPr>
            <a:endParaRPr lang="en-US" b="1" dirty="0">
              <a:latin typeface="Times New Roman" panose="02020603050405020304" pitchFamily="18" charset="0"/>
              <a:cs typeface="Times New Roman" panose="02020603050405020304" pitchFamily="18" charset="0"/>
            </a:endParaRPr>
          </a:p>
          <a:p>
            <a:pPr algn="ctr">
              <a:lnSpc>
                <a:spcPct val="150000"/>
              </a:lnSpc>
              <a:buFontTx/>
              <a:buNone/>
            </a:pPr>
            <a:endParaRPr lang="en-US" b="1" dirty="0">
              <a:latin typeface="Times New Roman" panose="02020603050405020304" pitchFamily="18" charset="0"/>
              <a:cs typeface="Times New Roman" panose="02020603050405020304" pitchFamily="18" charset="0"/>
            </a:endParaRPr>
          </a:p>
          <a:p>
            <a:pPr algn="ctr">
              <a:lnSpc>
                <a:spcPct val="150000"/>
              </a:lnSpc>
              <a:buFontTx/>
              <a:buNone/>
            </a:pPr>
            <a:endParaRPr lang="en-US" b="1" dirty="0">
              <a:latin typeface="Times New Roman" panose="02020603050405020304" pitchFamily="18" charset="0"/>
              <a:cs typeface="Times New Roman" panose="02020603050405020304" pitchFamily="18" charset="0"/>
            </a:endParaRPr>
          </a:p>
          <a:p>
            <a:pPr algn="ctr">
              <a:lnSpc>
                <a:spcPct val="150000"/>
              </a:lnSpc>
              <a:buFontTx/>
              <a:buNone/>
            </a:pPr>
            <a:endParaRPr lang="en-IN"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75F4D87-1199-3533-292B-E03262DE8E2D}"/>
              </a:ext>
            </a:extLst>
          </p:cNvPr>
          <p:cNvSpPr txBox="1"/>
          <p:nvPr/>
        </p:nvSpPr>
        <p:spPr>
          <a:xfrm>
            <a:off x="1584402" y="616255"/>
            <a:ext cx="922797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AUTOMATIC POSTAGE PAYMENT ( </a:t>
            </a:r>
            <a:r>
              <a:rPr lang="en-US" sz="3200" b="1">
                <a:latin typeface="Times New Roman" panose="02020603050405020304" pitchFamily="18" charset="0"/>
                <a:cs typeface="Times New Roman" panose="02020603050405020304" pitchFamily="18" charset="0"/>
              </a:rPr>
              <a:t>APP )</a:t>
            </a:r>
            <a:endParaRPr lang="en-IN" sz="3200" dirty="0"/>
          </a:p>
        </p:txBody>
      </p:sp>
      <p:sp>
        <p:nvSpPr>
          <p:cNvPr id="3" name="TextBox 2">
            <a:extLst>
              <a:ext uri="{FF2B5EF4-FFF2-40B4-BE49-F238E27FC236}">
                <a16:creationId xmlns:a16="http://schemas.microsoft.com/office/drawing/2014/main" id="{F04FDC6C-6C82-E82F-FB03-EED4A71E9DC0}"/>
              </a:ext>
            </a:extLst>
          </p:cNvPr>
          <p:cNvSpPr txBox="1"/>
          <p:nvPr/>
        </p:nvSpPr>
        <p:spPr>
          <a:xfrm>
            <a:off x="1037063" y="6122020"/>
            <a:ext cx="9523142" cy="369332"/>
          </a:xfrm>
          <a:prstGeom prst="rect">
            <a:avLst/>
          </a:prstGeom>
          <a:noFill/>
        </p:spPr>
        <p:txBody>
          <a:bodyPr wrap="square" rtlCol="0">
            <a:spAutoFit/>
          </a:bodyPr>
          <a:lstStyle/>
          <a:p>
            <a:pPr algn="ctr"/>
            <a:r>
              <a:rPr lang="en-US" b="1" dirty="0"/>
              <a:t>              Department of ECE, BIT, </a:t>
            </a:r>
            <a:r>
              <a:rPr lang="en-US" b="1" dirty="0" err="1"/>
              <a:t>Mesra</a:t>
            </a:r>
            <a:r>
              <a:rPr lang="en-US" b="1" dirty="0"/>
              <a:t>, Ranchi-835215</a:t>
            </a:r>
            <a:endParaRPr lang="en-IN" b="1" dirty="0"/>
          </a:p>
        </p:txBody>
      </p:sp>
      <p:pic>
        <p:nvPicPr>
          <p:cNvPr id="6" name="Picture 5" descr="A red circle with a white and grey circle with a red and grey circle with a white circle with a red and grey circle with a white circle with a red and grey circle with a white circle&#10;&#10;Description automatically generated">
            <a:extLst>
              <a:ext uri="{FF2B5EF4-FFF2-40B4-BE49-F238E27FC236}">
                <a16:creationId xmlns:a16="http://schemas.microsoft.com/office/drawing/2014/main" id="{561C646A-CF75-512F-E736-3814C7E12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26" y="60649"/>
            <a:ext cx="1504950" cy="1509713"/>
          </a:xfrm>
          <a:prstGeom prst="rect">
            <a:avLst/>
          </a:prstGeom>
        </p:spPr>
      </p:pic>
      <p:pic>
        <p:nvPicPr>
          <p:cNvPr id="5" name="object 5">
            <a:extLst>
              <a:ext uri="{FF2B5EF4-FFF2-40B4-BE49-F238E27FC236}">
                <a16:creationId xmlns:a16="http://schemas.microsoft.com/office/drawing/2014/main" id="{0D68C42E-C57E-2327-01EF-40DC23563F76}"/>
              </a:ext>
            </a:extLst>
          </p:cNvPr>
          <p:cNvPicPr/>
          <p:nvPr/>
        </p:nvPicPr>
        <p:blipFill>
          <a:blip r:embed="rId3" cstate="print"/>
          <a:stretch>
            <a:fillRect/>
          </a:stretch>
        </p:blipFill>
        <p:spPr>
          <a:xfrm>
            <a:off x="4038599" y="4098194"/>
            <a:ext cx="4114799" cy="828674"/>
          </a:xfrm>
          <a:prstGeom prst="rect">
            <a:avLst/>
          </a:prstGeom>
        </p:spPr>
      </p:pic>
    </p:spTree>
    <p:extLst>
      <p:ext uri="{BB962C8B-B14F-4D97-AF65-F5344CB8AC3E}">
        <p14:creationId xmlns:p14="http://schemas.microsoft.com/office/powerpoint/2010/main" val="3555635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273F8-74DD-4DD2-3711-53AC99D2C931}"/>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659C25F-B52F-E067-126A-87793004AE69}"/>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B670BF8-601B-E6D5-D9B0-6BB25E4104A6}"/>
              </a:ext>
            </a:extLst>
          </p:cNvPr>
          <p:cNvSpPr txBox="1">
            <a:spLocks noChangeArrowheads="1"/>
          </p:cNvSpPr>
          <p:nvPr/>
        </p:nvSpPr>
        <p:spPr bwMode="auto">
          <a:xfrm>
            <a:off x="2375086" y="644844"/>
            <a:ext cx="7142138"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a:solidFill>
                  <a:schemeClr val="tx1"/>
                </a:solidFill>
              </a:rPr>
              <a:t>METHODOLOGY </a:t>
            </a:r>
            <a:endParaRPr lang="en-US" sz="3200" dirty="0">
              <a:solidFill>
                <a:schemeClr val="tx1"/>
              </a:solidFill>
            </a:endParaRPr>
          </a:p>
        </p:txBody>
      </p:sp>
      <p:sp>
        <p:nvSpPr>
          <p:cNvPr id="4" name="Slide Number Placeholder 3">
            <a:extLst>
              <a:ext uri="{FF2B5EF4-FFF2-40B4-BE49-F238E27FC236}">
                <a16:creationId xmlns:a16="http://schemas.microsoft.com/office/drawing/2014/main" id="{B6CAB684-E5C7-3E10-5033-A45AD9E3D6BA}"/>
              </a:ext>
            </a:extLst>
          </p:cNvPr>
          <p:cNvSpPr>
            <a:spLocks noGrp="1"/>
          </p:cNvSpPr>
          <p:nvPr>
            <p:ph type="sldNum" sz="quarter" idx="12"/>
          </p:nvPr>
        </p:nvSpPr>
        <p:spPr/>
        <p:txBody>
          <a:bodyPr/>
          <a:lstStyle/>
          <a:p>
            <a:fld id="{4632659D-234F-475A-8574-18634DADFA41}" type="slidenum">
              <a:rPr lang="en-IN" smtClean="0"/>
              <a:t>10</a:t>
            </a:fld>
            <a:endParaRPr lang="en-IN" dirty="0"/>
          </a:p>
        </p:txBody>
      </p:sp>
      <p:sp>
        <p:nvSpPr>
          <p:cNvPr id="2" name="TextBox 1">
            <a:extLst>
              <a:ext uri="{FF2B5EF4-FFF2-40B4-BE49-F238E27FC236}">
                <a16:creationId xmlns:a16="http://schemas.microsoft.com/office/drawing/2014/main" id="{B6B023A7-3E84-AF58-1A70-3F5BB9CB31C9}"/>
              </a:ext>
            </a:extLst>
          </p:cNvPr>
          <p:cNvSpPr txBox="1"/>
          <p:nvPr/>
        </p:nvSpPr>
        <p:spPr>
          <a:xfrm>
            <a:off x="611629" y="1325881"/>
            <a:ext cx="11038504" cy="4832092"/>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2</a:t>
            </a:r>
            <a:r>
              <a:rPr lang="en-US" sz="2200" baseline="30000" dirty="0">
                <a:latin typeface="Times New Roman" panose="02020603050405020304" pitchFamily="18" charset="0"/>
                <a:cs typeface="Times New Roman" panose="02020603050405020304" pitchFamily="18" charset="0"/>
              </a:rPr>
              <a:t>nd</a:t>
            </a:r>
            <a:r>
              <a:rPr lang="en-US" sz="2200" dirty="0">
                <a:latin typeface="Times New Roman" panose="02020603050405020304" pitchFamily="18" charset="0"/>
                <a:cs typeface="Times New Roman" panose="02020603050405020304" pitchFamily="18" charset="0"/>
              </a:rPr>
              <a:t> Task:</a:t>
            </a:r>
          </a:p>
          <a:p>
            <a:endParaRPr lang="en-US" sz="22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200" dirty="0">
                <a:solidFill>
                  <a:srgbClr val="333333"/>
                </a:solidFill>
                <a:effectLst/>
                <a:latin typeface="Times New Roman" panose="02020603050405020304" pitchFamily="18" charset="0"/>
                <a:ea typeface="Calibri Light" panose="020F0302020204030204" pitchFamily="34" charset="0"/>
              </a:rPr>
              <a:t>I was provided with a MySQL Database through which I </a:t>
            </a:r>
          </a:p>
          <a:p>
            <a:pPr>
              <a:lnSpc>
                <a:spcPct val="150000"/>
              </a:lnSpc>
            </a:pPr>
            <a:r>
              <a:rPr lang="en-US" sz="2200" dirty="0">
                <a:solidFill>
                  <a:srgbClr val="333333"/>
                </a:solidFill>
                <a:effectLst/>
                <a:latin typeface="Times New Roman" panose="02020603050405020304" pitchFamily="18" charset="0"/>
                <a:ea typeface="Calibri Light" panose="020F0302020204030204" pitchFamily="34" charset="0"/>
              </a:rPr>
              <a:t>needed to migrate data into a CSV File.`</a:t>
            </a:r>
            <a:endParaRPr lang="en-US" sz="2200" dirty="0">
              <a:solidFill>
                <a:srgbClr val="333333"/>
              </a:solidFill>
              <a:effectLst/>
              <a:latin typeface="Times New Roman" panose="02020603050405020304" pitchFamily="18" charset="0"/>
              <a:ea typeface="Calibri Light" panose="020F0302020204030204" pitchFamily="34" charset="0"/>
              <a:cs typeface="Times New Roman" panose="02020603050405020304" pitchFamily="18" charset="0"/>
            </a:endParaRPr>
          </a:p>
          <a:p>
            <a:pPr>
              <a:lnSpc>
                <a:spcPct val="150000"/>
              </a:lnSpc>
              <a:buNone/>
            </a:pPr>
            <a:endParaRPr lang="en-IN" sz="2200" dirty="0">
              <a:effectLst/>
              <a:latin typeface="Times New Roman" panose="02020603050405020304" pitchFamily="18" charset="0"/>
              <a:ea typeface="Calibri Light" panose="020F0302020204030204" pitchFamily="34" charset="0"/>
              <a:cs typeface="Times New Roman" panose="02020603050405020304" pitchFamily="18" charset="0"/>
            </a:endParaRPr>
          </a:p>
          <a:p>
            <a:pPr marL="342900" indent="-342900">
              <a:lnSpc>
                <a:spcPct val="150000"/>
              </a:lnSpc>
              <a:buFont typeface="Arial" panose="020B0604020202020204" pitchFamily="34" charset="0"/>
              <a:buChar char="•"/>
            </a:pPr>
            <a:r>
              <a:rPr lang="en-US" sz="2200" dirty="0">
                <a:solidFill>
                  <a:srgbClr val="333333"/>
                </a:solidFill>
                <a:effectLst/>
                <a:latin typeface="Times New Roman" panose="02020603050405020304" pitchFamily="18" charset="0"/>
                <a:ea typeface="Calibri Light" panose="020F0302020204030204" pitchFamily="34" charset="0"/>
                <a:cs typeface="Times New Roman" panose="02020603050405020304" pitchFamily="18" charset="0"/>
              </a:rPr>
              <a:t>After the migration, I needed to encrypt the CSV file </a:t>
            </a:r>
          </a:p>
          <a:p>
            <a:pPr>
              <a:lnSpc>
                <a:spcPct val="150000"/>
              </a:lnSpc>
            </a:pPr>
            <a:r>
              <a:rPr lang="en-US" sz="2200" dirty="0">
                <a:solidFill>
                  <a:srgbClr val="333333"/>
                </a:solidFill>
                <a:latin typeface="Times New Roman" panose="02020603050405020304" pitchFamily="18" charset="0"/>
                <a:ea typeface="Calibri Light" panose="020F0302020204030204" pitchFamily="34" charset="0"/>
                <a:cs typeface="Times New Roman" panose="02020603050405020304" pitchFamily="18" charset="0"/>
              </a:rPr>
              <a:t>u</a:t>
            </a:r>
            <a:r>
              <a:rPr lang="en-US" sz="2200" dirty="0">
                <a:solidFill>
                  <a:srgbClr val="333333"/>
                </a:solidFill>
                <a:effectLst/>
                <a:latin typeface="Times New Roman" panose="02020603050405020304" pitchFamily="18" charset="0"/>
                <a:ea typeface="Calibri Light" panose="020F0302020204030204" pitchFamily="34" charset="0"/>
                <a:cs typeface="Times New Roman" panose="02020603050405020304" pitchFamily="18" charset="0"/>
              </a:rPr>
              <a:t>sing PGP Encryption(by means of PUBLIC &amp; PRIVATE </a:t>
            </a:r>
          </a:p>
          <a:p>
            <a:pPr>
              <a:lnSpc>
                <a:spcPct val="150000"/>
              </a:lnSpc>
            </a:pPr>
            <a:r>
              <a:rPr lang="en-US" sz="2200" dirty="0">
                <a:solidFill>
                  <a:srgbClr val="333333"/>
                </a:solidFill>
                <a:effectLst/>
                <a:latin typeface="Times New Roman" panose="02020603050405020304" pitchFamily="18" charset="0"/>
                <a:ea typeface="Calibri Light" panose="020F0302020204030204" pitchFamily="34" charset="0"/>
                <a:cs typeface="Times New Roman" panose="02020603050405020304" pitchFamily="18" charset="0"/>
              </a:rPr>
              <a:t>keys) and store it in a PGP File.</a:t>
            </a:r>
            <a:endParaRPr lang="en-IN" sz="2200" dirty="0">
              <a:effectLst/>
              <a:latin typeface="Times New Roman" panose="02020603050405020304" pitchFamily="18" charset="0"/>
              <a:ea typeface="Calibri Light" panose="020F0302020204030204" pitchFamily="34"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AADDDCD-3EC4-594E-F83C-39805B457093}"/>
              </a:ext>
            </a:extLst>
          </p:cNvPr>
          <p:cNvPicPr>
            <a:picLocks noChangeAspect="1"/>
          </p:cNvPicPr>
          <p:nvPr/>
        </p:nvPicPr>
        <p:blipFill>
          <a:blip r:embed="rId2"/>
          <a:stretch>
            <a:fillRect/>
          </a:stretch>
        </p:blipFill>
        <p:spPr>
          <a:xfrm>
            <a:off x="7421644" y="1239618"/>
            <a:ext cx="3680552" cy="5520829"/>
          </a:xfrm>
          <a:prstGeom prst="rect">
            <a:avLst/>
          </a:prstGeom>
        </p:spPr>
      </p:pic>
    </p:spTree>
    <p:extLst>
      <p:ext uri="{BB962C8B-B14F-4D97-AF65-F5344CB8AC3E}">
        <p14:creationId xmlns:p14="http://schemas.microsoft.com/office/powerpoint/2010/main" val="387440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8AC09-E967-7212-ED17-35CA079943FD}"/>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3545745-B4B2-3F6D-3E49-858455EBEB49}"/>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6A35F9D-EE97-7624-C8CF-5058168EB0A7}"/>
              </a:ext>
            </a:extLst>
          </p:cNvPr>
          <p:cNvSpPr txBox="1">
            <a:spLocks noChangeArrowheads="1"/>
          </p:cNvSpPr>
          <p:nvPr/>
        </p:nvSpPr>
        <p:spPr bwMode="auto">
          <a:xfrm>
            <a:off x="2375086" y="644844"/>
            <a:ext cx="7142138"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a:solidFill>
                  <a:schemeClr val="tx1"/>
                </a:solidFill>
              </a:rPr>
              <a:t>METHODOLOGY </a:t>
            </a:r>
            <a:endParaRPr lang="en-US" sz="3200" dirty="0">
              <a:solidFill>
                <a:schemeClr val="tx1"/>
              </a:solidFill>
            </a:endParaRPr>
          </a:p>
        </p:txBody>
      </p:sp>
      <p:sp>
        <p:nvSpPr>
          <p:cNvPr id="4" name="Slide Number Placeholder 3">
            <a:extLst>
              <a:ext uri="{FF2B5EF4-FFF2-40B4-BE49-F238E27FC236}">
                <a16:creationId xmlns:a16="http://schemas.microsoft.com/office/drawing/2014/main" id="{2DC03ABC-868F-7472-153A-626BCB2D8487}"/>
              </a:ext>
            </a:extLst>
          </p:cNvPr>
          <p:cNvSpPr>
            <a:spLocks noGrp="1"/>
          </p:cNvSpPr>
          <p:nvPr>
            <p:ph type="sldNum" sz="quarter" idx="12"/>
          </p:nvPr>
        </p:nvSpPr>
        <p:spPr/>
        <p:txBody>
          <a:bodyPr/>
          <a:lstStyle/>
          <a:p>
            <a:fld id="{4632659D-234F-475A-8574-18634DADFA41}" type="slidenum">
              <a:rPr lang="en-IN" smtClean="0"/>
              <a:t>11</a:t>
            </a:fld>
            <a:endParaRPr lang="en-IN" dirty="0"/>
          </a:p>
        </p:txBody>
      </p:sp>
      <p:sp>
        <p:nvSpPr>
          <p:cNvPr id="2" name="TextBox 1">
            <a:extLst>
              <a:ext uri="{FF2B5EF4-FFF2-40B4-BE49-F238E27FC236}">
                <a16:creationId xmlns:a16="http://schemas.microsoft.com/office/drawing/2014/main" id="{B9E2F2BF-CF4D-0A64-0C59-D74763D4ED31}"/>
              </a:ext>
            </a:extLst>
          </p:cNvPr>
          <p:cNvSpPr txBox="1"/>
          <p:nvPr/>
        </p:nvSpPr>
        <p:spPr>
          <a:xfrm>
            <a:off x="611629" y="1325881"/>
            <a:ext cx="11038504" cy="769441"/>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DB connection &amp; Query execution codes:</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9" name="Picture 8" descr="A computer screen shot of a program code&#10;&#10;AI-generated content may be incorrect.">
            <a:extLst>
              <a:ext uri="{FF2B5EF4-FFF2-40B4-BE49-F238E27FC236}">
                <a16:creationId xmlns:a16="http://schemas.microsoft.com/office/drawing/2014/main" id="{A38F9161-964F-5478-AC6C-B3AC36CDE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95" y="1853474"/>
            <a:ext cx="5533905" cy="4087393"/>
          </a:xfrm>
          <a:prstGeom prst="rect">
            <a:avLst/>
          </a:prstGeom>
        </p:spPr>
      </p:pic>
      <p:pic>
        <p:nvPicPr>
          <p:cNvPr id="11" name="Picture 10">
            <a:extLst>
              <a:ext uri="{FF2B5EF4-FFF2-40B4-BE49-F238E27FC236}">
                <a16:creationId xmlns:a16="http://schemas.microsoft.com/office/drawing/2014/main" id="{E021644F-3DDD-C202-00B3-644DD11E5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5072" y="1820334"/>
            <a:ext cx="5255989" cy="4392822"/>
          </a:xfrm>
          <a:prstGeom prst="rect">
            <a:avLst/>
          </a:prstGeom>
        </p:spPr>
      </p:pic>
    </p:spTree>
    <p:extLst>
      <p:ext uri="{BB962C8B-B14F-4D97-AF65-F5344CB8AC3E}">
        <p14:creationId xmlns:p14="http://schemas.microsoft.com/office/powerpoint/2010/main" val="938119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A2C59-7E58-FE73-A36E-F65B8B11B24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F00E606-89F7-1076-A403-A590EDB6D536}"/>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50352-8F56-44D0-87EA-4321304E7CD4}"/>
              </a:ext>
            </a:extLst>
          </p:cNvPr>
          <p:cNvSpPr txBox="1">
            <a:spLocks noChangeArrowheads="1"/>
          </p:cNvSpPr>
          <p:nvPr/>
        </p:nvSpPr>
        <p:spPr bwMode="auto">
          <a:xfrm>
            <a:off x="2375086" y="644844"/>
            <a:ext cx="7142138"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a:solidFill>
                  <a:schemeClr val="tx1"/>
                </a:solidFill>
              </a:rPr>
              <a:t>METHODOLOGY </a:t>
            </a:r>
            <a:endParaRPr lang="en-US" sz="3200" dirty="0">
              <a:solidFill>
                <a:schemeClr val="tx1"/>
              </a:solidFill>
            </a:endParaRPr>
          </a:p>
        </p:txBody>
      </p:sp>
      <p:sp>
        <p:nvSpPr>
          <p:cNvPr id="4" name="Slide Number Placeholder 3">
            <a:extLst>
              <a:ext uri="{FF2B5EF4-FFF2-40B4-BE49-F238E27FC236}">
                <a16:creationId xmlns:a16="http://schemas.microsoft.com/office/drawing/2014/main" id="{00695D9F-AC65-C35C-FAAD-0CBE2CED8D93}"/>
              </a:ext>
            </a:extLst>
          </p:cNvPr>
          <p:cNvSpPr>
            <a:spLocks noGrp="1"/>
          </p:cNvSpPr>
          <p:nvPr>
            <p:ph type="sldNum" sz="quarter" idx="12"/>
          </p:nvPr>
        </p:nvSpPr>
        <p:spPr/>
        <p:txBody>
          <a:bodyPr/>
          <a:lstStyle/>
          <a:p>
            <a:fld id="{4632659D-234F-475A-8574-18634DADFA41}" type="slidenum">
              <a:rPr lang="en-IN" smtClean="0"/>
              <a:t>12</a:t>
            </a:fld>
            <a:endParaRPr lang="en-IN" dirty="0"/>
          </a:p>
        </p:txBody>
      </p:sp>
      <p:sp>
        <p:nvSpPr>
          <p:cNvPr id="2" name="TextBox 1">
            <a:extLst>
              <a:ext uri="{FF2B5EF4-FFF2-40B4-BE49-F238E27FC236}">
                <a16:creationId xmlns:a16="http://schemas.microsoft.com/office/drawing/2014/main" id="{0144F29E-939C-EA50-3F0D-92DA847FBF37}"/>
              </a:ext>
            </a:extLst>
          </p:cNvPr>
          <p:cNvSpPr txBox="1"/>
          <p:nvPr/>
        </p:nvSpPr>
        <p:spPr>
          <a:xfrm>
            <a:off x="611629" y="1325881"/>
            <a:ext cx="11038504" cy="769441"/>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Writing to CSV file code :</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487173-9D93-999E-819F-04AC8601AD7A}"/>
              </a:ext>
            </a:extLst>
          </p:cNvPr>
          <p:cNvPicPr>
            <a:picLocks noChangeAspect="1"/>
          </p:cNvPicPr>
          <p:nvPr/>
        </p:nvPicPr>
        <p:blipFill>
          <a:blip r:embed="rId2">
            <a:extLst>
              <a:ext uri="{28A0092B-C50C-407E-A947-70E740481C1C}">
                <a14:useLocalDpi xmlns:a14="http://schemas.microsoft.com/office/drawing/2010/main" val="0"/>
              </a:ext>
            </a:extLst>
          </a:blip>
          <a:srcRect t="3218"/>
          <a:stretch/>
        </p:blipFill>
        <p:spPr>
          <a:xfrm>
            <a:off x="862016" y="1853474"/>
            <a:ext cx="9824635" cy="3579992"/>
          </a:xfrm>
          <a:prstGeom prst="rect">
            <a:avLst/>
          </a:prstGeom>
        </p:spPr>
      </p:pic>
    </p:spTree>
    <p:extLst>
      <p:ext uri="{BB962C8B-B14F-4D97-AF65-F5344CB8AC3E}">
        <p14:creationId xmlns:p14="http://schemas.microsoft.com/office/powerpoint/2010/main" val="399231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93F22-397E-9A0F-2F70-49F3B92B4920}"/>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5295CCF-5E79-46EE-AC06-EF44F7C94D3E}"/>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ECA9FF8-392D-9DAF-3D4C-8EFD3FA738B0}"/>
              </a:ext>
            </a:extLst>
          </p:cNvPr>
          <p:cNvSpPr txBox="1">
            <a:spLocks noChangeArrowheads="1"/>
          </p:cNvSpPr>
          <p:nvPr/>
        </p:nvSpPr>
        <p:spPr bwMode="auto">
          <a:xfrm>
            <a:off x="2375086" y="644844"/>
            <a:ext cx="7142138"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rPr>
              <a:t>RESULTS &amp; DISCUSSION : </a:t>
            </a:r>
          </a:p>
        </p:txBody>
      </p:sp>
      <p:sp>
        <p:nvSpPr>
          <p:cNvPr id="4" name="Slide Number Placeholder 3">
            <a:extLst>
              <a:ext uri="{FF2B5EF4-FFF2-40B4-BE49-F238E27FC236}">
                <a16:creationId xmlns:a16="http://schemas.microsoft.com/office/drawing/2014/main" id="{C752453A-4E75-D75E-3950-F6852ABDF47C}"/>
              </a:ext>
            </a:extLst>
          </p:cNvPr>
          <p:cNvSpPr>
            <a:spLocks noGrp="1"/>
          </p:cNvSpPr>
          <p:nvPr>
            <p:ph type="sldNum" sz="quarter" idx="12"/>
          </p:nvPr>
        </p:nvSpPr>
        <p:spPr/>
        <p:txBody>
          <a:bodyPr/>
          <a:lstStyle/>
          <a:p>
            <a:fld id="{4632659D-234F-475A-8574-18634DADFA41}" type="slidenum">
              <a:rPr lang="en-IN" smtClean="0"/>
              <a:t>13</a:t>
            </a:fld>
            <a:endParaRPr lang="en-IN" dirty="0"/>
          </a:p>
        </p:txBody>
      </p:sp>
      <p:sp>
        <p:nvSpPr>
          <p:cNvPr id="2" name="TextBox 1">
            <a:extLst>
              <a:ext uri="{FF2B5EF4-FFF2-40B4-BE49-F238E27FC236}">
                <a16:creationId xmlns:a16="http://schemas.microsoft.com/office/drawing/2014/main" id="{1F96C898-4331-0ABD-640E-5FD5C18AEDB5}"/>
              </a:ext>
            </a:extLst>
          </p:cNvPr>
          <p:cNvSpPr txBox="1"/>
          <p:nvPr/>
        </p:nvSpPr>
        <p:spPr>
          <a:xfrm>
            <a:off x="611629" y="1325881"/>
            <a:ext cx="11038504" cy="1107996"/>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Task 1 results :</a:t>
            </a:r>
          </a:p>
          <a:p>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F4F786C-86B3-A9CD-46A6-7F8FBEA82B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94" y="1853474"/>
            <a:ext cx="4995386" cy="4327435"/>
          </a:xfrm>
          <a:prstGeom prst="rect">
            <a:avLst/>
          </a:prstGeom>
        </p:spPr>
      </p:pic>
      <p:pic>
        <p:nvPicPr>
          <p:cNvPr id="8" name="Picture 7">
            <a:extLst>
              <a:ext uri="{FF2B5EF4-FFF2-40B4-BE49-F238E27FC236}">
                <a16:creationId xmlns:a16="http://schemas.microsoft.com/office/drawing/2014/main" id="{9AD1D9FE-C066-185F-29E4-79F5DF06E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6396" y="1772432"/>
            <a:ext cx="5353975" cy="4412616"/>
          </a:xfrm>
          <a:prstGeom prst="rect">
            <a:avLst/>
          </a:prstGeom>
        </p:spPr>
      </p:pic>
    </p:spTree>
    <p:extLst>
      <p:ext uri="{BB962C8B-B14F-4D97-AF65-F5344CB8AC3E}">
        <p14:creationId xmlns:p14="http://schemas.microsoft.com/office/powerpoint/2010/main" val="1534686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3C7F5-C60E-4D9E-F42E-0E57E366E566}"/>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486A084-C73E-E4A4-1136-E262DC1C3D2B}"/>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96D5F5-EFA8-3CD0-12F8-4DF1E9B8FC3B}"/>
              </a:ext>
            </a:extLst>
          </p:cNvPr>
          <p:cNvSpPr txBox="1">
            <a:spLocks noChangeArrowheads="1"/>
          </p:cNvSpPr>
          <p:nvPr/>
        </p:nvSpPr>
        <p:spPr bwMode="auto">
          <a:xfrm>
            <a:off x="2375086" y="644844"/>
            <a:ext cx="7142138"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rPr>
              <a:t>RESULTS &amp; DISCUSSION :</a:t>
            </a:r>
          </a:p>
        </p:txBody>
      </p:sp>
      <p:sp>
        <p:nvSpPr>
          <p:cNvPr id="4" name="Slide Number Placeholder 3">
            <a:extLst>
              <a:ext uri="{FF2B5EF4-FFF2-40B4-BE49-F238E27FC236}">
                <a16:creationId xmlns:a16="http://schemas.microsoft.com/office/drawing/2014/main" id="{F6D88886-62DD-3223-A92C-6F938DF177BB}"/>
              </a:ext>
            </a:extLst>
          </p:cNvPr>
          <p:cNvSpPr>
            <a:spLocks noGrp="1"/>
          </p:cNvSpPr>
          <p:nvPr>
            <p:ph type="sldNum" sz="quarter" idx="12"/>
          </p:nvPr>
        </p:nvSpPr>
        <p:spPr/>
        <p:txBody>
          <a:bodyPr/>
          <a:lstStyle/>
          <a:p>
            <a:fld id="{4632659D-234F-475A-8574-18634DADFA41}" type="slidenum">
              <a:rPr lang="en-IN" smtClean="0"/>
              <a:t>14</a:t>
            </a:fld>
            <a:endParaRPr lang="en-IN" dirty="0"/>
          </a:p>
        </p:txBody>
      </p:sp>
      <p:pic>
        <p:nvPicPr>
          <p:cNvPr id="5" name="Picture 4">
            <a:extLst>
              <a:ext uri="{FF2B5EF4-FFF2-40B4-BE49-F238E27FC236}">
                <a16:creationId xmlns:a16="http://schemas.microsoft.com/office/drawing/2014/main" id="{3B5E46CC-94D5-EC86-B95D-71D0DCFB77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135" y="1581467"/>
            <a:ext cx="5589624" cy="4365851"/>
          </a:xfrm>
          <a:prstGeom prst="rect">
            <a:avLst/>
          </a:prstGeom>
        </p:spPr>
      </p:pic>
      <p:pic>
        <p:nvPicPr>
          <p:cNvPr id="12" name="Picture 11" descr="A screenshot of a computer">
            <a:extLst>
              <a:ext uri="{FF2B5EF4-FFF2-40B4-BE49-F238E27FC236}">
                <a16:creationId xmlns:a16="http://schemas.microsoft.com/office/drawing/2014/main" id="{25D1C1DF-E537-B346-11DF-399F1E12A4D8}"/>
              </a:ext>
            </a:extLst>
          </p:cNvPr>
          <p:cNvPicPr>
            <a:picLocks noChangeAspect="1"/>
          </p:cNvPicPr>
          <p:nvPr/>
        </p:nvPicPr>
        <p:blipFill>
          <a:blip r:embed="rId3">
            <a:extLst>
              <a:ext uri="{28A0092B-C50C-407E-A947-70E740481C1C}">
                <a14:useLocalDpi xmlns:a14="http://schemas.microsoft.com/office/drawing/2010/main" val="0"/>
              </a:ext>
            </a:extLst>
          </a:blip>
          <a:srcRect b="9133"/>
          <a:stretch/>
        </p:blipFill>
        <p:spPr>
          <a:xfrm>
            <a:off x="6072793" y="1853474"/>
            <a:ext cx="5892072" cy="3926222"/>
          </a:xfrm>
          <a:prstGeom prst="rect">
            <a:avLst/>
          </a:prstGeom>
        </p:spPr>
      </p:pic>
    </p:spTree>
    <p:extLst>
      <p:ext uri="{BB962C8B-B14F-4D97-AF65-F5344CB8AC3E}">
        <p14:creationId xmlns:p14="http://schemas.microsoft.com/office/powerpoint/2010/main" val="2706915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FF526-48E5-4943-2B9A-AB06460A557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0ED42D-A333-4E2E-3422-A538A828EE7E}"/>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4D7675-8E24-6D3C-EEFB-8D113597CEAC}"/>
              </a:ext>
            </a:extLst>
          </p:cNvPr>
          <p:cNvSpPr txBox="1">
            <a:spLocks noChangeArrowheads="1"/>
          </p:cNvSpPr>
          <p:nvPr/>
        </p:nvSpPr>
        <p:spPr bwMode="auto">
          <a:xfrm>
            <a:off x="2375086" y="644844"/>
            <a:ext cx="7142138"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rPr>
              <a:t>RESULTS &amp; DISCUSSION :</a:t>
            </a:r>
          </a:p>
        </p:txBody>
      </p:sp>
      <p:sp>
        <p:nvSpPr>
          <p:cNvPr id="4" name="Slide Number Placeholder 3">
            <a:extLst>
              <a:ext uri="{FF2B5EF4-FFF2-40B4-BE49-F238E27FC236}">
                <a16:creationId xmlns:a16="http://schemas.microsoft.com/office/drawing/2014/main" id="{50E1A92D-F110-16DD-94B1-7020364C2025}"/>
              </a:ext>
            </a:extLst>
          </p:cNvPr>
          <p:cNvSpPr>
            <a:spLocks noGrp="1"/>
          </p:cNvSpPr>
          <p:nvPr>
            <p:ph type="sldNum" sz="quarter" idx="12"/>
          </p:nvPr>
        </p:nvSpPr>
        <p:spPr/>
        <p:txBody>
          <a:bodyPr/>
          <a:lstStyle/>
          <a:p>
            <a:fld id="{4632659D-234F-475A-8574-18634DADFA41}" type="slidenum">
              <a:rPr lang="en-IN" smtClean="0"/>
              <a:t>15</a:t>
            </a:fld>
            <a:endParaRPr lang="en-IN" dirty="0"/>
          </a:p>
        </p:txBody>
      </p:sp>
      <p:sp>
        <p:nvSpPr>
          <p:cNvPr id="2" name="TextBox 1">
            <a:extLst>
              <a:ext uri="{FF2B5EF4-FFF2-40B4-BE49-F238E27FC236}">
                <a16:creationId xmlns:a16="http://schemas.microsoft.com/office/drawing/2014/main" id="{433D1BA1-2401-EA0F-A5E3-77DE14F9E976}"/>
              </a:ext>
            </a:extLst>
          </p:cNvPr>
          <p:cNvSpPr txBox="1"/>
          <p:nvPr/>
        </p:nvSpPr>
        <p:spPr>
          <a:xfrm>
            <a:off x="611629" y="1325881"/>
            <a:ext cx="11038504" cy="1107996"/>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Task 2 results :</a:t>
            </a:r>
          </a:p>
          <a:p>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ABD128A-45F4-4EEC-0DF0-DA7ECDA5F0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20" y="2027348"/>
            <a:ext cx="5520971" cy="3950875"/>
          </a:xfrm>
          <a:prstGeom prst="rect">
            <a:avLst/>
          </a:prstGeom>
        </p:spPr>
      </p:pic>
      <p:pic>
        <p:nvPicPr>
          <p:cNvPr id="6" name="Picture 5">
            <a:extLst>
              <a:ext uri="{FF2B5EF4-FFF2-40B4-BE49-F238E27FC236}">
                <a16:creationId xmlns:a16="http://schemas.microsoft.com/office/drawing/2014/main" id="{D37D005F-FA05-8293-E2D4-1CFDCB5FD9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7418" y="2027347"/>
            <a:ext cx="5322715" cy="4235629"/>
          </a:xfrm>
          <a:prstGeom prst="rect">
            <a:avLst/>
          </a:prstGeom>
        </p:spPr>
      </p:pic>
    </p:spTree>
    <p:extLst>
      <p:ext uri="{BB962C8B-B14F-4D97-AF65-F5344CB8AC3E}">
        <p14:creationId xmlns:p14="http://schemas.microsoft.com/office/powerpoint/2010/main" val="2014021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155C4-11B9-6532-35CD-F156B136F51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B82C188-D459-4275-58D9-F72E55C65D54}"/>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9BE915A-3EF2-7C17-C828-51D205EB4084}"/>
              </a:ext>
            </a:extLst>
          </p:cNvPr>
          <p:cNvSpPr txBox="1">
            <a:spLocks noChangeArrowheads="1"/>
          </p:cNvSpPr>
          <p:nvPr/>
        </p:nvSpPr>
        <p:spPr bwMode="auto">
          <a:xfrm>
            <a:off x="2375086" y="644844"/>
            <a:ext cx="7142138"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rPr>
              <a:t>RESULTS &amp; DISCUSSION :</a:t>
            </a:r>
          </a:p>
        </p:txBody>
      </p:sp>
      <p:sp>
        <p:nvSpPr>
          <p:cNvPr id="4" name="Slide Number Placeholder 3">
            <a:extLst>
              <a:ext uri="{FF2B5EF4-FFF2-40B4-BE49-F238E27FC236}">
                <a16:creationId xmlns:a16="http://schemas.microsoft.com/office/drawing/2014/main" id="{3AF65783-3FCC-CC2D-D529-04C5675A8759}"/>
              </a:ext>
            </a:extLst>
          </p:cNvPr>
          <p:cNvSpPr>
            <a:spLocks noGrp="1"/>
          </p:cNvSpPr>
          <p:nvPr>
            <p:ph type="sldNum" sz="quarter" idx="12"/>
          </p:nvPr>
        </p:nvSpPr>
        <p:spPr/>
        <p:txBody>
          <a:bodyPr/>
          <a:lstStyle/>
          <a:p>
            <a:fld id="{4632659D-234F-475A-8574-18634DADFA41}" type="slidenum">
              <a:rPr lang="en-IN" smtClean="0"/>
              <a:t>16</a:t>
            </a:fld>
            <a:endParaRPr lang="en-IN" dirty="0"/>
          </a:p>
        </p:txBody>
      </p:sp>
      <p:pic>
        <p:nvPicPr>
          <p:cNvPr id="2" name="Picture 1">
            <a:extLst>
              <a:ext uri="{FF2B5EF4-FFF2-40B4-BE49-F238E27FC236}">
                <a16:creationId xmlns:a16="http://schemas.microsoft.com/office/drawing/2014/main" id="{A944D9E8-FB71-08EA-6C14-110C2D6D0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435" y="1592492"/>
            <a:ext cx="5159556" cy="3419455"/>
          </a:xfrm>
          <a:prstGeom prst="rect">
            <a:avLst/>
          </a:prstGeom>
        </p:spPr>
      </p:pic>
      <p:pic>
        <p:nvPicPr>
          <p:cNvPr id="6" name="Picture 5">
            <a:extLst>
              <a:ext uri="{FF2B5EF4-FFF2-40B4-BE49-F238E27FC236}">
                <a16:creationId xmlns:a16="http://schemas.microsoft.com/office/drawing/2014/main" id="{652BD70F-37CC-3A4A-7766-31A8060E727A}"/>
              </a:ext>
            </a:extLst>
          </p:cNvPr>
          <p:cNvPicPr>
            <a:picLocks noChangeAspect="1"/>
          </p:cNvPicPr>
          <p:nvPr/>
        </p:nvPicPr>
        <p:blipFill>
          <a:blip r:embed="rId3" cstate="print">
            <a:extLst>
              <a:ext uri="{28A0092B-C50C-407E-A947-70E740481C1C}">
                <a14:useLocalDpi xmlns:a14="http://schemas.microsoft.com/office/drawing/2010/main" val="0"/>
              </a:ext>
            </a:extLst>
          </a:blip>
          <a:srcRect t="6096"/>
          <a:stretch/>
        </p:blipFill>
        <p:spPr>
          <a:xfrm>
            <a:off x="5604131" y="1592492"/>
            <a:ext cx="6349799" cy="4020544"/>
          </a:xfrm>
          <a:prstGeom prst="rect">
            <a:avLst/>
          </a:prstGeom>
        </p:spPr>
      </p:pic>
    </p:spTree>
    <p:extLst>
      <p:ext uri="{BB962C8B-B14F-4D97-AF65-F5344CB8AC3E}">
        <p14:creationId xmlns:p14="http://schemas.microsoft.com/office/powerpoint/2010/main" val="216074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243AA35-E33D-7E17-5152-B05BF73A95F4}"/>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54DE4B5-0CEC-8997-373E-AE44E7DC4124}"/>
              </a:ext>
            </a:extLst>
          </p:cNvPr>
          <p:cNvSpPr txBox="1">
            <a:spLocks noChangeArrowheads="1"/>
          </p:cNvSpPr>
          <p:nvPr/>
        </p:nvSpPr>
        <p:spPr bwMode="auto">
          <a:xfrm>
            <a:off x="2365754" y="644844"/>
            <a:ext cx="7692646"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rPr>
              <a:t>FUTURE WORK</a:t>
            </a:r>
          </a:p>
        </p:txBody>
      </p:sp>
      <p:sp>
        <p:nvSpPr>
          <p:cNvPr id="4" name="Slide Number Placeholder 3">
            <a:extLst>
              <a:ext uri="{FF2B5EF4-FFF2-40B4-BE49-F238E27FC236}">
                <a16:creationId xmlns:a16="http://schemas.microsoft.com/office/drawing/2014/main" id="{A90C8650-94B4-1FB6-5710-756D2EDD7EAA}"/>
              </a:ext>
            </a:extLst>
          </p:cNvPr>
          <p:cNvSpPr>
            <a:spLocks noGrp="1"/>
          </p:cNvSpPr>
          <p:nvPr>
            <p:ph type="sldNum" sz="quarter" idx="12"/>
          </p:nvPr>
        </p:nvSpPr>
        <p:spPr/>
        <p:txBody>
          <a:bodyPr/>
          <a:lstStyle/>
          <a:p>
            <a:fld id="{4632659D-234F-475A-8574-18634DADFA41}" type="slidenum">
              <a:rPr lang="en-IN" smtClean="0"/>
              <a:t>17</a:t>
            </a:fld>
            <a:endParaRPr lang="en-IN" dirty="0"/>
          </a:p>
        </p:txBody>
      </p:sp>
      <p:sp>
        <p:nvSpPr>
          <p:cNvPr id="2" name="TextBox 1">
            <a:extLst>
              <a:ext uri="{FF2B5EF4-FFF2-40B4-BE49-F238E27FC236}">
                <a16:creationId xmlns:a16="http://schemas.microsoft.com/office/drawing/2014/main" id="{A2330D37-9454-2B99-EE1C-6EA943034EA7}"/>
              </a:ext>
            </a:extLst>
          </p:cNvPr>
          <p:cNvSpPr txBox="1"/>
          <p:nvPr/>
        </p:nvSpPr>
        <p:spPr>
          <a:xfrm>
            <a:off x="611629" y="1325881"/>
            <a:ext cx="11038504" cy="526297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frontend of the application is currently under development.</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Records are being migrated on a daily basis to the Database.</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After this the team will start writing </a:t>
            </a:r>
            <a:r>
              <a:rPr lang="en-US" sz="2400" dirty="0" err="1">
                <a:latin typeface="Times New Roman" panose="02020603050405020304" pitchFamily="18" charset="0"/>
                <a:cs typeface="Times New Roman" panose="02020603050405020304" pitchFamily="18" charset="0"/>
              </a:rPr>
              <a:t>api’s</a:t>
            </a:r>
            <a:r>
              <a:rPr lang="en-US" sz="2400" dirty="0">
                <a:latin typeface="Times New Roman" panose="02020603050405020304" pitchFamily="18" charset="0"/>
                <a:cs typeface="Times New Roman" panose="02020603050405020304" pitchFamily="18" charset="0"/>
              </a:rPr>
              <a:t> in the backend so that the client can also see his annual reports.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API’s will also be written in backend to take care of various services.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ensure secure transaction handling, it is being discussed to use Spring Security with JWT authentication over HTTPS to protect data in transit and restrict access.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After this the application will be pushed to the main branch repository and will be under Quality Assurance to undergo the testing process.</a:t>
            </a:r>
          </a:p>
        </p:txBody>
      </p:sp>
    </p:spTree>
    <p:extLst>
      <p:ext uri="{BB962C8B-B14F-4D97-AF65-F5344CB8AC3E}">
        <p14:creationId xmlns:p14="http://schemas.microsoft.com/office/powerpoint/2010/main" val="3078018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243AA35-E33D-7E17-5152-B05BF73A95F4}"/>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54DE4B5-0CEC-8997-373E-AE44E7DC4124}"/>
              </a:ext>
            </a:extLst>
          </p:cNvPr>
          <p:cNvSpPr txBox="1">
            <a:spLocks noChangeArrowheads="1"/>
          </p:cNvSpPr>
          <p:nvPr/>
        </p:nvSpPr>
        <p:spPr bwMode="auto">
          <a:xfrm>
            <a:off x="4539564" y="644844"/>
            <a:ext cx="3231230"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r>
              <a:rPr lang="en-US" sz="3200" dirty="0">
                <a:solidFill>
                  <a:schemeClr val="tx1"/>
                </a:solidFill>
              </a:rPr>
              <a:t>CONCLUSION</a:t>
            </a:r>
          </a:p>
        </p:txBody>
      </p:sp>
      <p:sp>
        <p:nvSpPr>
          <p:cNvPr id="7" name="TextBox 6">
            <a:extLst>
              <a:ext uri="{FF2B5EF4-FFF2-40B4-BE49-F238E27FC236}">
                <a16:creationId xmlns:a16="http://schemas.microsoft.com/office/drawing/2014/main" id="{860359E5-2264-9303-18CB-281133227447}"/>
              </a:ext>
            </a:extLst>
          </p:cNvPr>
          <p:cNvSpPr txBox="1"/>
          <p:nvPr/>
        </p:nvSpPr>
        <p:spPr>
          <a:xfrm>
            <a:off x="611629" y="1325881"/>
            <a:ext cx="11038504" cy="3046988"/>
          </a:xfrm>
          <a:prstGeom prst="rect">
            <a:avLst/>
          </a:prstGeom>
          <a:noFill/>
        </p:spPr>
        <p:txBody>
          <a:bodyPr wrap="square">
            <a:spAutoFit/>
          </a:bodyPr>
          <a:lstStyle/>
          <a:p>
            <a:pPr marL="457200" indent="-457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The transformation of the APP web application from the </a:t>
            </a:r>
            <a:r>
              <a:rPr lang="en-US" sz="2400" dirty="0" err="1">
                <a:solidFill>
                  <a:schemeClr val="tx1"/>
                </a:solidFill>
                <a:latin typeface="Times New Roman" panose="02020603050405020304" pitchFamily="18" charset="0"/>
                <a:cs typeface="Times New Roman" panose="02020603050405020304" pitchFamily="18" charset="0"/>
              </a:rPr>
              <a:t>Ecomcore</a:t>
            </a:r>
            <a:r>
              <a:rPr lang="en-US" sz="2400" dirty="0">
                <a:solidFill>
                  <a:schemeClr val="tx1"/>
                </a:solidFill>
                <a:latin typeface="Times New Roman" panose="02020603050405020304" pitchFamily="18" charset="0"/>
                <a:cs typeface="Times New Roman" panose="02020603050405020304" pitchFamily="18" charset="0"/>
              </a:rPr>
              <a:t> framework to a modern architecture using Spring Boot and Angular not only updates the technological foundation of the application but also enhances its scalability, maintainability, and user experience.</a:t>
            </a:r>
          </a:p>
          <a:p>
            <a:pPr marL="457200"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Throughout the process, leveraging Angular for the front-end will allow us to create a responsive and dynamic user interface, while Spring Boot on the back-end will provide a robust environment for developing scalable and efficient application logic. </a:t>
            </a:r>
          </a:p>
        </p:txBody>
      </p:sp>
      <p:sp>
        <p:nvSpPr>
          <p:cNvPr id="4" name="Slide Number Placeholder 3">
            <a:extLst>
              <a:ext uri="{FF2B5EF4-FFF2-40B4-BE49-F238E27FC236}">
                <a16:creationId xmlns:a16="http://schemas.microsoft.com/office/drawing/2014/main" id="{A90C8650-94B4-1FB6-5710-756D2EDD7EAA}"/>
              </a:ext>
            </a:extLst>
          </p:cNvPr>
          <p:cNvSpPr>
            <a:spLocks noGrp="1"/>
          </p:cNvSpPr>
          <p:nvPr>
            <p:ph type="sldNum" sz="quarter" idx="12"/>
          </p:nvPr>
        </p:nvSpPr>
        <p:spPr/>
        <p:txBody>
          <a:bodyPr/>
          <a:lstStyle/>
          <a:p>
            <a:fld id="{4632659D-234F-475A-8574-18634DADFA41}" type="slidenum">
              <a:rPr lang="en-IN" smtClean="0"/>
              <a:t>18</a:t>
            </a:fld>
            <a:endParaRPr lang="en-IN"/>
          </a:p>
        </p:txBody>
      </p:sp>
    </p:spTree>
    <p:extLst>
      <p:ext uri="{BB962C8B-B14F-4D97-AF65-F5344CB8AC3E}">
        <p14:creationId xmlns:p14="http://schemas.microsoft.com/office/powerpoint/2010/main" val="2751650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DA529F-27B9-F421-DD77-046E10662DC7}"/>
              </a:ext>
            </a:extLst>
          </p:cNvPr>
          <p:cNvSpPr>
            <a:spLocks noGrp="1"/>
          </p:cNvSpPr>
          <p:nvPr>
            <p:ph idx="1"/>
          </p:nvPr>
        </p:nvSpPr>
        <p:spPr>
          <a:xfrm>
            <a:off x="838200" y="447869"/>
            <a:ext cx="10515600" cy="5729094"/>
          </a:xfrm>
        </p:spPr>
        <p:txBody>
          <a:bodyPr anchor="ctr">
            <a:normAutofit/>
          </a:bodyPr>
          <a:lstStyle/>
          <a:p>
            <a:pPr marL="0" indent="0" algn="ctr">
              <a:buNone/>
            </a:pPr>
            <a:r>
              <a:rPr lang="en-IN" sz="9600" dirty="0"/>
              <a:t>THANK YOU</a:t>
            </a:r>
          </a:p>
        </p:txBody>
      </p:sp>
      <p:sp>
        <p:nvSpPr>
          <p:cNvPr id="4" name="Slide Number Placeholder 3">
            <a:extLst>
              <a:ext uri="{FF2B5EF4-FFF2-40B4-BE49-F238E27FC236}">
                <a16:creationId xmlns:a16="http://schemas.microsoft.com/office/drawing/2014/main" id="{AFF7DDE2-FADB-D0C7-320A-56D0E9DDBBE7}"/>
              </a:ext>
            </a:extLst>
          </p:cNvPr>
          <p:cNvSpPr>
            <a:spLocks noGrp="1"/>
          </p:cNvSpPr>
          <p:nvPr>
            <p:ph type="sldNum" sz="quarter" idx="12"/>
          </p:nvPr>
        </p:nvSpPr>
        <p:spPr/>
        <p:txBody>
          <a:bodyPr/>
          <a:lstStyle/>
          <a:p>
            <a:fld id="{4632659D-234F-475A-8574-18634DADFA41}" type="slidenum">
              <a:rPr lang="en-IN" smtClean="0"/>
              <a:t>19</a:t>
            </a:fld>
            <a:endParaRPr lang="en-IN"/>
          </a:p>
        </p:txBody>
      </p:sp>
    </p:spTree>
    <p:extLst>
      <p:ext uri="{BB962C8B-B14F-4D97-AF65-F5344CB8AC3E}">
        <p14:creationId xmlns:p14="http://schemas.microsoft.com/office/powerpoint/2010/main" val="1612051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FDDE4-FFFC-3373-DDBE-13BE0335C51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1166D0F-7634-A024-8024-93EE102B99B0}"/>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2C65CD6-6077-0AA6-029A-6CC8E2D88873}"/>
              </a:ext>
            </a:extLst>
          </p:cNvPr>
          <p:cNvSpPr txBox="1">
            <a:spLocks noChangeArrowheads="1"/>
          </p:cNvSpPr>
          <p:nvPr/>
        </p:nvSpPr>
        <p:spPr bwMode="auto">
          <a:xfrm>
            <a:off x="2375086" y="644844"/>
            <a:ext cx="6781800"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rPr>
              <a:t>ABOUT THE COMPANY</a:t>
            </a:r>
          </a:p>
        </p:txBody>
      </p:sp>
      <p:sp>
        <p:nvSpPr>
          <p:cNvPr id="4" name="Slide Number Placeholder 3">
            <a:extLst>
              <a:ext uri="{FF2B5EF4-FFF2-40B4-BE49-F238E27FC236}">
                <a16:creationId xmlns:a16="http://schemas.microsoft.com/office/drawing/2014/main" id="{6EE07F64-E0DC-4116-20EF-3CDDF85531E4}"/>
              </a:ext>
            </a:extLst>
          </p:cNvPr>
          <p:cNvSpPr>
            <a:spLocks noGrp="1"/>
          </p:cNvSpPr>
          <p:nvPr>
            <p:ph type="sldNum" sz="quarter" idx="12"/>
          </p:nvPr>
        </p:nvSpPr>
        <p:spPr/>
        <p:txBody>
          <a:bodyPr/>
          <a:lstStyle/>
          <a:p>
            <a:fld id="{4632659D-234F-475A-8574-18634DADFA41}" type="slidenum">
              <a:rPr lang="en-IN" smtClean="0"/>
              <a:t>2</a:t>
            </a:fld>
            <a:endParaRPr lang="en-IN" dirty="0"/>
          </a:p>
        </p:txBody>
      </p:sp>
      <p:pic>
        <p:nvPicPr>
          <p:cNvPr id="20" name="Picture 19">
            <a:extLst>
              <a:ext uri="{FF2B5EF4-FFF2-40B4-BE49-F238E27FC236}">
                <a16:creationId xmlns:a16="http://schemas.microsoft.com/office/drawing/2014/main" id="{7B94DAB2-3D48-7E31-476B-845878D0B921}"/>
              </a:ext>
            </a:extLst>
          </p:cNvPr>
          <p:cNvPicPr>
            <a:picLocks noChangeAspect="1"/>
          </p:cNvPicPr>
          <p:nvPr/>
        </p:nvPicPr>
        <p:blipFill>
          <a:blip r:embed="rId2"/>
          <a:stretch>
            <a:fillRect/>
          </a:stretch>
        </p:blipFill>
        <p:spPr>
          <a:xfrm>
            <a:off x="751935" y="1319122"/>
            <a:ext cx="9901687" cy="5190671"/>
          </a:xfrm>
          <a:prstGeom prst="rect">
            <a:avLst/>
          </a:prstGeom>
        </p:spPr>
      </p:pic>
      <p:sp>
        <p:nvSpPr>
          <p:cNvPr id="22" name="object 15">
            <a:extLst>
              <a:ext uri="{FF2B5EF4-FFF2-40B4-BE49-F238E27FC236}">
                <a16:creationId xmlns:a16="http://schemas.microsoft.com/office/drawing/2014/main" id="{EA0D8433-F3B9-4D80-BD0E-4CAE2DAC307F}"/>
              </a:ext>
            </a:extLst>
          </p:cNvPr>
          <p:cNvSpPr txBox="1">
            <a:spLocks/>
          </p:cNvSpPr>
          <p:nvPr/>
        </p:nvSpPr>
        <p:spPr>
          <a:xfrm>
            <a:off x="611629" y="2126786"/>
            <a:ext cx="4216400" cy="985519"/>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100"/>
              </a:spcBef>
            </a:pPr>
            <a:r>
              <a:rPr lang="en-IN" sz="6300" spc="305">
                <a:latin typeface="Lucida Sans Unicode" panose="020B0602030504020204" pitchFamily="34" charset="0"/>
                <a:cs typeface="Lucida Sans Unicode" panose="020B0602030504020204" pitchFamily="34" charset="0"/>
              </a:rPr>
              <a:t>B</a:t>
            </a:r>
            <a:r>
              <a:rPr lang="en-IN" sz="6300" spc="-355">
                <a:latin typeface="Lucida Sans Unicode" panose="020B0602030504020204" pitchFamily="34" charset="0"/>
                <a:cs typeface="Lucida Sans Unicode" panose="020B0602030504020204" pitchFamily="34" charset="0"/>
              </a:rPr>
              <a:t>r</a:t>
            </a:r>
            <a:r>
              <a:rPr lang="en-IN" sz="6300" spc="-125">
                <a:latin typeface="Lucida Sans Unicode" panose="020B0602030504020204" pitchFamily="34" charset="0"/>
                <a:cs typeface="Lucida Sans Unicode" panose="020B0602030504020204" pitchFamily="34" charset="0"/>
              </a:rPr>
              <a:t>o</a:t>
            </a:r>
            <a:r>
              <a:rPr lang="en-IN" sz="6300" spc="425" dirty="0">
                <a:latin typeface="Lucida Sans Unicode" panose="020B0602030504020204" pitchFamily="34" charset="0"/>
                <a:cs typeface="Lucida Sans Unicode" panose="020B0602030504020204" pitchFamily="34" charset="0"/>
              </a:rPr>
              <a:t>a</a:t>
            </a:r>
            <a:r>
              <a:rPr lang="en-IN" sz="6300" spc="-70">
                <a:latin typeface="Lucida Sans Unicode" panose="020B0602030504020204" pitchFamily="34" charset="0"/>
                <a:cs typeface="Lucida Sans Unicode" panose="020B0602030504020204" pitchFamily="34" charset="0"/>
              </a:rPr>
              <a:t>d</a:t>
            </a:r>
            <a:r>
              <a:rPr lang="en-IN" sz="6300" spc="-355">
                <a:latin typeface="Lucida Sans Unicode" panose="020B0602030504020204" pitchFamily="34" charset="0"/>
                <a:cs typeface="Lucida Sans Unicode" panose="020B0602030504020204" pitchFamily="34" charset="0"/>
              </a:rPr>
              <a:t>r</a:t>
            </a:r>
            <a:r>
              <a:rPr lang="en-IN" sz="6300" spc="-250">
                <a:latin typeface="Lucida Sans Unicode" panose="020B0602030504020204" pitchFamily="34" charset="0"/>
                <a:cs typeface="Lucida Sans Unicode" panose="020B0602030504020204" pitchFamily="34" charset="0"/>
              </a:rPr>
              <a:t>i</a:t>
            </a:r>
            <a:r>
              <a:rPr lang="en-IN" sz="6300" spc="-70">
                <a:latin typeface="Lucida Sans Unicode" panose="020B0602030504020204" pitchFamily="34" charset="0"/>
                <a:cs typeface="Lucida Sans Unicode" panose="020B0602030504020204" pitchFamily="34" charset="0"/>
              </a:rPr>
              <a:t>d</a:t>
            </a:r>
            <a:r>
              <a:rPr lang="en-IN" sz="6300" spc="-10">
                <a:latin typeface="Lucida Sans Unicode" panose="020B0602030504020204" pitchFamily="34" charset="0"/>
                <a:cs typeface="Lucida Sans Unicode" panose="020B0602030504020204" pitchFamily="34" charset="0"/>
              </a:rPr>
              <a:t>g</a:t>
            </a:r>
            <a:r>
              <a:rPr lang="en-IN" sz="6300" spc="160">
                <a:latin typeface="Lucida Sans Unicode" panose="020B0602030504020204" pitchFamily="34" charset="0"/>
                <a:cs typeface="Lucida Sans Unicode" panose="020B0602030504020204" pitchFamily="34" charset="0"/>
              </a:rPr>
              <a:t>e</a:t>
            </a:r>
            <a:endParaRPr lang="en-IN" sz="6300" dirty="0">
              <a:latin typeface="Lucida Sans Unicode" panose="020B0602030504020204" pitchFamily="34" charset="0"/>
              <a:cs typeface="Lucida Sans Unicode" panose="020B0602030504020204" pitchFamily="34" charset="0"/>
            </a:endParaRPr>
          </a:p>
        </p:txBody>
      </p:sp>
      <p:sp>
        <p:nvSpPr>
          <p:cNvPr id="24" name="TextBox 23">
            <a:extLst>
              <a:ext uri="{FF2B5EF4-FFF2-40B4-BE49-F238E27FC236}">
                <a16:creationId xmlns:a16="http://schemas.microsoft.com/office/drawing/2014/main" id="{9FB1CC00-315D-8B86-0EC0-AA5DAEFF1BAE}"/>
              </a:ext>
            </a:extLst>
          </p:cNvPr>
          <p:cNvSpPr txBox="1"/>
          <p:nvPr/>
        </p:nvSpPr>
        <p:spPr>
          <a:xfrm>
            <a:off x="611629" y="2963952"/>
            <a:ext cx="4511615" cy="1754326"/>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Broadridge is a global fintech leader that provides investor communications and technology-driven solutions for wealth management, asset management and capital markets firms.</a:t>
            </a:r>
            <a:endParaRPr lang="en-IN" dirty="0">
              <a:latin typeface="Verdana" panose="020B0604030504040204" pitchFamily="34" charset="0"/>
              <a:ea typeface="Verdana" panose="020B0604030504040204" pitchFamily="34" charset="0"/>
            </a:endParaRPr>
          </a:p>
        </p:txBody>
      </p:sp>
      <p:pic>
        <p:nvPicPr>
          <p:cNvPr id="25" name="Picture 24">
            <a:extLst>
              <a:ext uri="{FF2B5EF4-FFF2-40B4-BE49-F238E27FC236}">
                <a16:creationId xmlns:a16="http://schemas.microsoft.com/office/drawing/2014/main" id="{88B30A79-2A55-E070-0938-AF74F3A67C01}"/>
              </a:ext>
            </a:extLst>
          </p:cNvPr>
          <p:cNvPicPr>
            <a:picLocks noChangeAspect="1"/>
          </p:cNvPicPr>
          <p:nvPr/>
        </p:nvPicPr>
        <p:blipFill>
          <a:blip r:embed="rId3"/>
          <a:stretch>
            <a:fillRect/>
          </a:stretch>
        </p:blipFill>
        <p:spPr>
          <a:xfrm>
            <a:off x="8610600" y="4454021"/>
            <a:ext cx="2169713" cy="2169713"/>
          </a:xfrm>
          <a:prstGeom prst="rect">
            <a:avLst/>
          </a:prstGeom>
        </p:spPr>
      </p:pic>
      <p:sp>
        <p:nvSpPr>
          <p:cNvPr id="27" name="object 17">
            <a:extLst>
              <a:ext uri="{FF2B5EF4-FFF2-40B4-BE49-F238E27FC236}">
                <a16:creationId xmlns:a16="http://schemas.microsoft.com/office/drawing/2014/main" id="{62092432-EAB5-AF58-135C-ACB272498B8E}"/>
              </a:ext>
            </a:extLst>
          </p:cNvPr>
          <p:cNvSpPr txBox="1"/>
          <p:nvPr/>
        </p:nvSpPr>
        <p:spPr>
          <a:xfrm>
            <a:off x="8327666" y="4989676"/>
            <a:ext cx="2735580" cy="1045992"/>
          </a:xfrm>
          <a:prstGeom prst="rect">
            <a:avLst/>
          </a:prstGeom>
        </p:spPr>
        <p:txBody>
          <a:bodyPr vert="horz" wrap="square" lIns="0" tIns="11430" rIns="0" bIns="0" rtlCol="0">
            <a:spAutoFit/>
          </a:bodyPr>
          <a:lstStyle/>
          <a:p>
            <a:pPr marL="12700" marR="5080" indent="-635" algn="ctr">
              <a:lnSpc>
                <a:spcPct val="116199"/>
              </a:lnSpc>
              <a:spcBef>
                <a:spcPts val="90"/>
              </a:spcBef>
            </a:pPr>
            <a:r>
              <a:rPr sz="2000" b="1" spc="-95" dirty="0">
                <a:solidFill>
                  <a:srgbClr val="F7F7F7"/>
                </a:solidFill>
                <a:latin typeface="Tahoma"/>
                <a:cs typeface="Tahoma"/>
              </a:rPr>
              <a:t>Investor </a:t>
            </a:r>
            <a:r>
              <a:rPr sz="2000" b="1" spc="-90" dirty="0">
                <a:solidFill>
                  <a:srgbClr val="F7F7F7"/>
                </a:solidFill>
                <a:latin typeface="Tahoma"/>
                <a:cs typeface="Tahoma"/>
              </a:rPr>
              <a:t> </a:t>
            </a:r>
            <a:r>
              <a:rPr sz="2000" b="1" spc="-30" dirty="0">
                <a:solidFill>
                  <a:srgbClr val="F7F7F7"/>
                </a:solidFill>
                <a:latin typeface="Tahoma"/>
                <a:cs typeface="Tahoma"/>
              </a:rPr>
              <a:t>C</a:t>
            </a:r>
            <a:r>
              <a:rPr sz="2000" b="1" spc="-140" dirty="0">
                <a:solidFill>
                  <a:srgbClr val="F7F7F7"/>
                </a:solidFill>
                <a:latin typeface="Tahoma"/>
                <a:cs typeface="Tahoma"/>
              </a:rPr>
              <a:t>o</a:t>
            </a:r>
            <a:r>
              <a:rPr sz="2000" b="1" spc="-145" dirty="0">
                <a:solidFill>
                  <a:srgbClr val="F7F7F7"/>
                </a:solidFill>
                <a:latin typeface="Tahoma"/>
                <a:cs typeface="Tahoma"/>
              </a:rPr>
              <a:t>mm</a:t>
            </a:r>
            <a:r>
              <a:rPr sz="2000" b="1" spc="-110" dirty="0">
                <a:solidFill>
                  <a:srgbClr val="F7F7F7"/>
                </a:solidFill>
                <a:latin typeface="Tahoma"/>
                <a:cs typeface="Tahoma"/>
              </a:rPr>
              <a:t>un</a:t>
            </a:r>
            <a:r>
              <a:rPr sz="2000" b="1" spc="-40" dirty="0">
                <a:solidFill>
                  <a:srgbClr val="F7F7F7"/>
                </a:solidFill>
                <a:latin typeface="Tahoma"/>
                <a:cs typeface="Tahoma"/>
              </a:rPr>
              <a:t>i</a:t>
            </a:r>
            <a:r>
              <a:rPr sz="2000" b="1" spc="-20" dirty="0">
                <a:solidFill>
                  <a:srgbClr val="F7F7F7"/>
                </a:solidFill>
                <a:latin typeface="Tahoma"/>
                <a:cs typeface="Tahoma"/>
              </a:rPr>
              <a:t>c</a:t>
            </a:r>
            <a:r>
              <a:rPr sz="2000" b="1" spc="-70" dirty="0">
                <a:solidFill>
                  <a:srgbClr val="F7F7F7"/>
                </a:solidFill>
                <a:latin typeface="Tahoma"/>
                <a:cs typeface="Tahoma"/>
              </a:rPr>
              <a:t>a</a:t>
            </a:r>
            <a:r>
              <a:rPr sz="2000" b="1" spc="-85" dirty="0">
                <a:solidFill>
                  <a:srgbClr val="F7F7F7"/>
                </a:solidFill>
                <a:latin typeface="Tahoma"/>
                <a:cs typeface="Tahoma"/>
              </a:rPr>
              <a:t>t</a:t>
            </a:r>
            <a:r>
              <a:rPr sz="2000" b="1" spc="-40" dirty="0">
                <a:solidFill>
                  <a:srgbClr val="F7F7F7"/>
                </a:solidFill>
                <a:latin typeface="Tahoma"/>
                <a:cs typeface="Tahoma"/>
              </a:rPr>
              <a:t>i</a:t>
            </a:r>
            <a:r>
              <a:rPr sz="2000" b="1" spc="-140" dirty="0">
                <a:solidFill>
                  <a:srgbClr val="F7F7F7"/>
                </a:solidFill>
                <a:latin typeface="Tahoma"/>
                <a:cs typeface="Tahoma"/>
              </a:rPr>
              <a:t>o</a:t>
            </a:r>
            <a:r>
              <a:rPr sz="2000" b="1" spc="-70" dirty="0">
                <a:solidFill>
                  <a:srgbClr val="F7F7F7"/>
                </a:solidFill>
                <a:latin typeface="Tahoma"/>
                <a:cs typeface="Tahoma"/>
              </a:rPr>
              <a:t>n  Solutions</a:t>
            </a:r>
            <a:endParaRPr sz="2000" dirty="0">
              <a:latin typeface="Tahoma"/>
              <a:cs typeface="Tahoma"/>
            </a:endParaRPr>
          </a:p>
        </p:txBody>
      </p:sp>
      <p:sp>
        <p:nvSpPr>
          <p:cNvPr id="28" name="object 18">
            <a:extLst>
              <a:ext uri="{FF2B5EF4-FFF2-40B4-BE49-F238E27FC236}">
                <a16:creationId xmlns:a16="http://schemas.microsoft.com/office/drawing/2014/main" id="{DA340764-007B-5A9D-F88A-F1549CF228F9}"/>
              </a:ext>
            </a:extLst>
          </p:cNvPr>
          <p:cNvSpPr txBox="1"/>
          <p:nvPr/>
        </p:nvSpPr>
        <p:spPr>
          <a:xfrm>
            <a:off x="6558309" y="2700044"/>
            <a:ext cx="1910714" cy="824521"/>
          </a:xfrm>
          <a:prstGeom prst="rect">
            <a:avLst/>
          </a:prstGeom>
        </p:spPr>
        <p:txBody>
          <a:bodyPr vert="horz" wrap="square" lIns="0" tIns="11430" rIns="0" bIns="0" rtlCol="0">
            <a:spAutoFit/>
          </a:bodyPr>
          <a:lstStyle/>
          <a:p>
            <a:pPr marL="12700" marR="5080" indent="76835">
              <a:lnSpc>
                <a:spcPct val="116199"/>
              </a:lnSpc>
              <a:spcBef>
                <a:spcPts val="90"/>
              </a:spcBef>
            </a:pPr>
            <a:r>
              <a:rPr sz="2400" b="1" spc="-55" dirty="0">
                <a:solidFill>
                  <a:srgbClr val="F7F7F7"/>
                </a:solidFill>
                <a:latin typeface="Tahoma"/>
                <a:cs typeface="Tahoma"/>
              </a:rPr>
              <a:t>Securities </a:t>
            </a:r>
            <a:r>
              <a:rPr sz="2400" b="1" spc="-819" dirty="0">
                <a:solidFill>
                  <a:srgbClr val="F7F7F7"/>
                </a:solidFill>
                <a:latin typeface="Tahoma"/>
                <a:cs typeface="Tahoma"/>
              </a:rPr>
              <a:t> </a:t>
            </a:r>
            <a:r>
              <a:rPr sz="2400" b="1" spc="15" dirty="0">
                <a:solidFill>
                  <a:srgbClr val="F7F7F7"/>
                </a:solidFill>
                <a:latin typeface="Tahoma"/>
                <a:cs typeface="Tahoma"/>
              </a:rPr>
              <a:t>P</a:t>
            </a:r>
            <a:r>
              <a:rPr sz="2400" b="1" spc="-75" dirty="0">
                <a:solidFill>
                  <a:srgbClr val="F7F7F7"/>
                </a:solidFill>
                <a:latin typeface="Tahoma"/>
                <a:cs typeface="Tahoma"/>
              </a:rPr>
              <a:t>r</a:t>
            </a:r>
            <a:r>
              <a:rPr sz="2400" b="1" spc="-140" dirty="0">
                <a:solidFill>
                  <a:srgbClr val="F7F7F7"/>
                </a:solidFill>
                <a:latin typeface="Tahoma"/>
                <a:cs typeface="Tahoma"/>
              </a:rPr>
              <a:t>o</a:t>
            </a:r>
            <a:r>
              <a:rPr sz="2400" b="1" spc="-20" dirty="0">
                <a:solidFill>
                  <a:srgbClr val="F7F7F7"/>
                </a:solidFill>
                <a:latin typeface="Tahoma"/>
                <a:cs typeface="Tahoma"/>
              </a:rPr>
              <a:t>c</a:t>
            </a:r>
            <a:r>
              <a:rPr sz="2400" b="1" spc="-80" dirty="0">
                <a:solidFill>
                  <a:srgbClr val="F7F7F7"/>
                </a:solidFill>
                <a:latin typeface="Tahoma"/>
                <a:cs typeface="Tahoma"/>
              </a:rPr>
              <a:t>e</a:t>
            </a:r>
            <a:r>
              <a:rPr sz="2400" b="1" spc="-20" dirty="0">
                <a:solidFill>
                  <a:srgbClr val="F7F7F7"/>
                </a:solidFill>
                <a:latin typeface="Tahoma"/>
                <a:cs typeface="Tahoma"/>
              </a:rPr>
              <a:t>ss</a:t>
            </a:r>
            <a:r>
              <a:rPr sz="2400" b="1" spc="-40" dirty="0">
                <a:solidFill>
                  <a:srgbClr val="F7F7F7"/>
                </a:solidFill>
                <a:latin typeface="Tahoma"/>
                <a:cs typeface="Tahoma"/>
              </a:rPr>
              <a:t>i</a:t>
            </a:r>
            <a:r>
              <a:rPr sz="2400" b="1" spc="-110" dirty="0">
                <a:solidFill>
                  <a:srgbClr val="F7F7F7"/>
                </a:solidFill>
                <a:latin typeface="Tahoma"/>
                <a:cs typeface="Tahoma"/>
              </a:rPr>
              <a:t>n</a:t>
            </a:r>
            <a:r>
              <a:rPr sz="2400" b="1" spc="-204" dirty="0">
                <a:solidFill>
                  <a:srgbClr val="F7F7F7"/>
                </a:solidFill>
                <a:latin typeface="Tahoma"/>
                <a:cs typeface="Tahoma"/>
              </a:rPr>
              <a:t>g</a:t>
            </a:r>
            <a:endParaRPr sz="2400" dirty="0">
              <a:latin typeface="Tahoma"/>
              <a:cs typeface="Tahoma"/>
            </a:endParaRPr>
          </a:p>
        </p:txBody>
      </p:sp>
      <p:sp>
        <p:nvSpPr>
          <p:cNvPr id="29" name="object 19">
            <a:extLst>
              <a:ext uri="{FF2B5EF4-FFF2-40B4-BE49-F238E27FC236}">
                <a16:creationId xmlns:a16="http://schemas.microsoft.com/office/drawing/2014/main" id="{0B2EC54B-2EF8-92E5-326F-80FCB245F2F4}"/>
              </a:ext>
            </a:extLst>
          </p:cNvPr>
          <p:cNvSpPr txBox="1"/>
          <p:nvPr/>
        </p:nvSpPr>
        <p:spPr>
          <a:xfrm>
            <a:off x="8786393" y="2686168"/>
            <a:ext cx="1629410" cy="1035050"/>
          </a:xfrm>
          <a:prstGeom prst="rect">
            <a:avLst/>
          </a:prstGeom>
        </p:spPr>
        <p:txBody>
          <a:bodyPr vert="horz" wrap="square" lIns="0" tIns="11430" rIns="0" bIns="0" rtlCol="0">
            <a:spAutoFit/>
          </a:bodyPr>
          <a:lstStyle/>
          <a:p>
            <a:pPr marL="12700" marR="5080" indent="27305">
              <a:lnSpc>
                <a:spcPct val="116199"/>
              </a:lnSpc>
              <a:spcBef>
                <a:spcPts val="90"/>
              </a:spcBef>
            </a:pPr>
            <a:r>
              <a:rPr sz="2850" b="1" spc="-155" dirty="0">
                <a:solidFill>
                  <a:srgbClr val="F7F7F7"/>
                </a:solidFill>
                <a:latin typeface="Tahoma"/>
                <a:cs typeface="Tahoma"/>
              </a:rPr>
              <a:t>D</a:t>
            </a:r>
            <a:r>
              <a:rPr sz="2850" b="1" spc="-70" dirty="0">
                <a:solidFill>
                  <a:srgbClr val="F7F7F7"/>
                </a:solidFill>
                <a:latin typeface="Tahoma"/>
                <a:cs typeface="Tahoma"/>
              </a:rPr>
              <a:t>a</a:t>
            </a:r>
            <a:r>
              <a:rPr sz="2850" b="1" spc="-85" dirty="0">
                <a:solidFill>
                  <a:srgbClr val="F7F7F7"/>
                </a:solidFill>
                <a:latin typeface="Tahoma"/>
                <a:cs typeface="Tahoma"/>
              </a:rPr>
              <a:t>t</a:t>
            </a:r>
            <a:r>
              <a:rPr sz="2850" b="1" spc="-65" dirty="0">
                <a:solidFill>
                  <a:srgbClr val="F7F7F7"/>
                </a:solidFill>
                <a:latin typeface="Tahoma"/>
                <a:cs typeface="Tahoma"/>
              </a:rPr>
              <a:t>a</a:t>
            </a:r>
            <a:r>
              <a:rPr sz="2850" b="1" spc="-155" dirty="0">
                <a:solidFill>
                  <a:srgbClr val="F7F7F7"/>
                </a:solidFill>
                <a:latin typeface="Tahoma"/>
                <a:cs typeface="Tahoma"/>
              </a:rPr>
              <a:t> </a:t>
            </a:r>
            <a:r>
              <a:rPr sz="2850" b="1" spc="-70" dirty="0">
                <a:solidFill>
                  <a:srgbClr val="F7F7F7"/>
                </a:solidFill>
                <a:latin typeface="Tahoma"/>
                <a:cs typeface="Tahoma"/>
              </a:rPr>
              <a:t>a</a:t>
            </a:r>
            <a:r>
              <a:rPr sz="2850" b="1" spc="-110" dirty="0">
                <a:solidFill>
                  <a:srgbClr val="F7F7F7"/>
                </a:solidFill>
                <a:latin typeface="Tahoma"/>
                <a:cs typeface="Tahoma"/>
              </a:rPr>
              <a:t>n</a:t>
            </a:r>
            <a:r>
              <a:rPr sz="2850" b="1" spc="-30" dirty="0">
                <a:solidFill>
                  <a:srgbClr val="F7F7F7"/>
                </a:solidFill>
                <a:latin typeface="Tahoma"/>
                <a:cs typeface="Tahoma"/>
              </a:rPr>
              <a:t>d  </a:t>
            </a:r>
            <a:r>
              <a:rPr sz="2850" b="1" spc="20" dirty="0">
                <a:solidFill>
                  <a:srgbClr val="F7F7F7"/>
                </a:solidFill>
                <a:latin typeface="Tahoma"/>
                <a:cs typeface="Tahoma"/>
              </a:rPr>
              <a:t>A</a:t>
            </a:r>
            <a:r>
              <a:rPr sz="2850" b="1" spc="-110" dirty="0">
                <a:solidFill>
                  <a:srgbClr val="F7F7F7"/>
                </a:solidFill>
                <a:latin typeface="Tahoma"/>
                <a:cs typeface="Tahoma"/>
              </a:rPr>
              <a:t>n</a:t>
            </a:r>
            <a:r>
              <a:rPr sz="2850" b="1" spc="-70" dirty="0">
                <a:solidFill>
                  <a:srgbClr val="F7F7F7"/>
                </a:solidFill>
                <a:latin typeface="Tahoma"/>
                <a:cs typeface="Tahoma"/>
              </a:rPr>
              <a:t>a</a:t>
            </a:r>
            <a:r>
              <a:rPr sz="2850" b="1" spc="5" dirty="0">
                <a:solidFill>
                  <a:srgbClr val="F7F7F7"/>
                </a:solidFill>
                <a:latin typeface="Tahoma"/>
                <a:cs typeface="Tahoma"/>
              </a:rPr>
              <a:t>l</a:t>
            </a:r>
            <a:r>
              <a:rPr sz="2850" b="1" spc="-105" dirty="0">
                <a:solidFill>
                  <a:srgbClr val="F7F7F7"/>
                </a:solidFill>
                <a:latin typeface="Tahoma"/>
                <a:cs typeface="Tahoma"/>
              </a:rPr>
              <a:t>y</a:t>
            </a:r>
            <a:r>
              <a:rPr sz="2850" b="1" spc="-85" dirty="0">
                <a:solidFill>
                  <a:srgbClr val="F7F7F7"/>
                </a:solidFill>
                <a:latin typeface="Tahoma"/>
                <a:cs typeface="Tahoma"/>
              </a:rPr>
              <a:t>t</a:t>
            </a:r>
            <a:r>
              <a:rPr sz="2850" b="1" spc="-40" dirty="0">
                <a:solidFill>
                  <a:srgbClr val="F7F7F7"/>
                </a:solidFill>
                <a:latin typeface="Tahoma"/>
                <a:cs typeface="Tahoma"/>
              </a:rPr>
              <a:t>i</a:t>
            </a:r>
            <a:r>
              <a:rPr sz="2850" b="1" spc="-20" dirty="0">
                <a:solidFill>
                  <a:srgbClr val="F7F7F7"/>
                </a:solidFill>
                <a:latin typeface="Tahoma"/>
                <a:cs typeface="Tahoma"/>
              </a:rPr>
              <a:t>c</a:t>
            </a:r>
            <a:r>
              <a:rPr sz="2850" b="1" spc="-15" dirty="0">
                <a:solidFill>
                  <a:srgbClr val="F7F7F7"/>
                </a:solidFill>
                <a:latin typeface="Tahoma"/>
                <a:cs typeface="Tahoma"/>
              </a:rPr>
              <a:t>s</a:t>
            </a:r>
            <a:endParaRPr sz="2850" dirty="0">
              <a:latin typeface="Tahoma"/>
              <a:cs typeface="Tahoma"/>
            </a:endParaRPr>
          </a:p>
        </p:txBody>
      </p:sp>
      <p:sp>
        <p:nvSpPr>
          <p:cNvPr id="32" name="object 20">
            <a:extLst>
              <a:ext uri="{FF2B5EF4-FFF2-40B4-BE49-F238E27FC236}">
                <a16:creationId xmlns:a16="http://schemas.microsoft.com/office/drawing/2014/main" id="{705D685B-47AE-CE68-BAE9-FBBECFAD702F}"/>
              </a:ext>
            </a:extLst>
          </p:cNvPr>
          <p:cNvSpPr txBox="1"/>
          <p:nvPr/>
        </p:nvSpPr>
        <p:spPr>
          <a:xfrm>
            <a:off x="4082829" y="5162636"/>
            <a:ext cx="2735580" cy="688971"/>
          </a:xfrm>
          <a:prstGeom prst="rect">
            <a:avLst/>
          </a:prstGeom>
        </p:spPr>
        <p:txBody>
          <a:bodyPr vert="horz" wrap="square" lIns="0" tIns="11430" rIns="0" bIns="0" rtlCol="0">
            <a:spAutoFit/>
          </a:bodyPr>
          <a:lstStyle/>
          <a:p>
            <a:pPr marL="12700" marR="5080" indent="562610">
              <a:lnSpc>
                <a:spcPct val="116199"/>
              </a:lnSpc>
              <a:spcBef>
                <a:spcPts val="90"/>
              </a:spcBef>
            </a:pPr>
            <a:r>
              <a:rPr lang="en-IN" sz="2000" b="1" spc="-85" dirty="0">
                <a:solidFill>
                  <a:srgbClr val="F7F7F7"/>
                </a:solidFill>
                <a:latin typeface="Tahoma"/>
                <a:cs typeface="Tahoma"/>
              </a:rPr>
              <a:t>Customer </a:t>
            </a:r>
            <a:r>
              <a:rPr lang="en-IN" sz="2000" b="1" spc="-80" dirty="0">
                <a:solidFill>
                  <a:srgbClr val="F7F7F7"/>
                </a:solidFill>
                <a:latin typeface="Tahoma"/>
                <a:cs typeface="Tahoma"/>
              </a:rPr>
              <a:t> </a:t>
            </a:r>
            <a:r>
              <a:rPr lang="en-IN" sz="2000" b="1" spc="-30" dirty="0">
                <a:solidFill>
                  <a:srgbClr val="F7F7F7"/>
                </a:solidFill>
                <a:latin typeface="Tahoma"/>
                <a:cs typeface="Tahoma"/>
              </a:rPr>
              <a:t>C</a:t>
            </a:r>
            <a:r>
              <a:rPr lang="en-IN" sz="2000" b="1" spc="-140" dirty="0">
                <a:solidFill>
                  <a:srgbClr val="F7F7F7"/>
                </a:solidFill>
                <a:latin typeface="Tahoma"/>
                <a:cs typeface="Tahoma"/>
              </a:rPr>
              <a:t>o</a:t>
            </a:r>
            <a:r>
              <a:rPr lang="en-IN" sz="2000" b="1" spc="-145" dirty="0">
                <a:solidFill>
                  <a:srgbClr val="F7F7F7"/>
                </a:solidFill>
                <a:latin typeface="Tahoma"/>
                <a:cs typeface="Tahoma"/>
              </a:rPr>
              <a:t>mm</a:t>
            </a:r>
            <a:r>
              <a:rPr lang="en-IN" sz="2000" b="1" spc="-110" dirty="0">
                <a:solidFill>
                  <a:srgbClr val="F7F7F7"/>
                </a:solidFill>
                <a:latin typeface="Tahoma"/>
                <a:cs typeface="Tahoma"/>
              </a:rPr>
              <a:t>un</a:t>
            </a:r>
            <a:r>
              <a:rPr lang="en-IN" sz="2000" b="1" spc="-40" dirty="0">
                <a:solidFill>
                  <a:srgbClr val="F7F7F7"/>
                </a:solidFill>
                <a:latin typeface="Tahoma"/>
                <a:cs typeface="Tahoma"/>
              </a:rPr>
              <a:t>i</a:t>
            </a:r>
            <a:r>
              <a:rPr lang="en-IN" sz="2000" b="1" spc="-20" dirty="0">
                <a:solidFill>
                  <a:srgbClr val="F7F7F7"/>
                </a:solidFill>
                <a:latin typeface="Tahoma"/>
                <a:cs typeface="Tahoma"/>
              </a:rPr>
              <a:t>c</a:t>
            </a:r>
            <a:r>
              <a:rPr lang="en-IN" sz="2000" b="1" spc="-70" dirty="0">
                <a:solidFill>
                  <a:srgbClr val="F7F7F7"/>
                </a:solidFill>
                <a:latin typeface="Tahoma"/>
                <a:cs typeface="Tahoma"/>
              </a:rPr>
              <a:t>a</a:t>
            </a:r>
            <a:r>
              <a:rPr lang="en-IN" sz="2000" b="1" spc="-85" dirty="0">
                <a:solidFill>
                  <a:srgbClr val="F7F7F7"/>
                </a:solidFill>
                <a:latin typeface="Tahoma"/>
                <a:cs typeface="Tahoma"/>
              </a:rPr>
              <a:t>t</a:t>
            </a:r>
            <a:r>
              <a:rPr lang="en-IN" sz="2000" b="1" spc="-40" dirty="0">
                <a:solidFill>
                  <a:srgbClr val="F7F7F7"/>
                </a:solidFill>
                <a:latin typeface="Tahoma"/>
                <a:cs typeface="Tahoma"/>
              </a:rPr>
              <a:t>i</a:t>
            </a:r>
            <a:r>
              <a:rPr lang="en-IN" sz="2000" b="1" spc="-140" dirty="0">
                <a:solidFill>
                  <a:srgbClr val="F7F7F7"/>
                </a:solidFill>
                <a:latin typeface="Tahoma"/>
                <a:cs typeface="Tahoma"/>
              </a:rPr>
              <a:t>o</a:t>
            </a:r>
            <a:r>
              <a:rPr lang="en-IN" sz="2000" b="1" spc="-105" dirty="0">
                <a:solidFill>
                  <a:srgbClr val="F7F7F7"/>
                </a:solidFill>
                <a:latin typeface="Tahoma"/>
                <a:cs typeface="Tahoma"/>
              </a:rPr>
              <a:t>n</a:t>
            </a:r>
            <a:endParaRPr sz="2000" dirty="0">
              <a:latin typeface="Tahoma"/>
              <a:cs typeface="Tahoma"/>
            </a:endParaRPr>
          </a:p>
        </p:txBody>
      </p:sp>
      <p:sp>
        <p:nvSpPr>
          <p:cNvPr id="33" name="object 21">
            <a:extLst>
              <a:ext uri="{FF2B5EF4-FFF2-40B4-BE49-F238E27FC236}">
                <a16:creationId xmlns:a16="http://schemas.microsoft.com/office/drawing/2014/main" id="{FCCAA60B-6A84-A8FC-87A6-40B6C1CED377}"/>
              </a:ext>
            </a:extLst>
          </p:cNvPr>
          <p:cNvSpPr txBox="1"/>
          <p:nvPr/>
        </p:nvSpPr>
        <p:spPr>
          <a:xfrm>
            <a:off x="6691023" y="5159882"/>
            <a:ext cx="1645285" cy="756810"/>
          </a:xfrm>
          <a:prstGeom prst="rect">
            <a:avLst/>
          </a:prstGeom>
        </p:spPr>
        <p:txBody>
          <a:bodyPr vert="horz" wrap="square" lIns="0" tIns="11430" rIns="0" bIns="0" rtlCol="0">
            <a:spAutoFit/>
          </a:bodyPr>
          <a:lstStyle/>
          <a:p>
            <a:pPr marL="12700" marR="5080" indent="245745">
              <a:lnSpc>
                <a:spcPct val="116199"/>
              </a:lnSpc>
              <a:spcBef>
                <a:spcPts val="90"/>
              </a:spcBef>
            </a:pPr>
            <a:r>
              <a:rPr sz="2200" b="1" spc="-85" dirty="0">
                <a:solidFill>
                  <a:srgbClr val="F7F7F7"/>
                </a:solidFill>
                <a:latin typeface="Tahoma"/>
                <a:cs typeface="Tahoma"/>
              </a:rPr>
              <a:t>Digital </a:t>
            </a:r>
            <a:r>
              <a:rPr sz="2200" b="1" spc="-80" dirty="0">
                <a:solidFill>
                  <a:srgbClr val="F7F7F7"/>
                </a:solidFill>
                <a:latin typeface="Tahoma"/>
                <a:cs typeface="Tahoma"/>
              </a:rPr>
              <a:t> </a:t>
            </a:r>
            <a:r>
              <a:rPr sz="2200" b="1" spc="-10" dirty="0">
                <a:solidFill>
                  <a:srgbClr val="F7F7F7"/>
                </a:solidFill>
                <a:latin typeface="Tahoma"/>
                <a:cs typeface="Tahoma"/>
              </a:rPr>
              <a:t>S</a:t>
            </a:r>
            <a:r>
              <a:rPr sz="2200" b="1" spc="-140" dirty="0">
                <a:solidFill>
                  <a:srgbClr val="F7F7F7"/>
                </a:solidFill>
                <a:latin typeface="Tahoma"/>
                <a:cs typeface="Tahoma"/>
              </a:rPr>
              <a:t>o</a:t>
            </a:r>
            <a:r>
              <a:rPr sz="2200" b="1" spc="5" dirty="0">
                <a:solidFill>
                  <a:srgbClr val="F7F7F7"/>
                </a:solidFill>
                <a:latin typeface="Tahoma"/>
                <a:cs typeface="Tahoma"/>
              </a:rPr>
              <a:t>l</a:t>
            </a:r>
            <a:r>
              <a:rPr sz="2200" b="1" spc="-110" dirty="0">
                <a:solidFill>
                  <a:srgbClr val="F7F7F7"/>
                </a:solidFill>
                <a:latin typeface="Tahoma"/>
                <a:cs typeface="Tahoma"/>
              </a:rPr>
              <a:t>u</a:t>
            </a:r>
            <a:r>
              <a:rPr sz="2200" b="1" spc="-85" dirty="0">
                <a:solidFill>
                  <a:srgbClr val="F7F7F7"/>
                </a:solidFill>
                <a:latin typeface="Tahoma"/>
                <a:cs typeface="Tahoma"/>
              </a:rPr>
              <a:t>t</a:t>
            </a:r>
            <a:r>
              <a:rPr sz="2200" b="1" spc="-40" dirty="0">
                <a:solidFill>
                  <a:srgbClr val="F7F7F7"/>
                </a:solidFill>
                <a:latin typeface="Tahoma"/>
                <a:cs typeface="Tahoma"/>
              </a:rPr>
              <a:t>i</a:t>
            </a:r>
            <a:r>
              <a:rPr sz="2200" b="1" spc="-140" dirty="0">
                <a:solidFill>
                  <a:srgbClr val="F7F7F7"/>
                </a:solidFill>
                <a:latin typeface="Tahoma"/>
                <a:cs typeface="Tahoma"/>
              </a:rPr>
              <a:t>o</a:t>
            </a:r>
            <a:r>
              <a:rPr sz="2200" b="1" spc="-110" dirty="0">
                <a:solidFill>
                  <a:srgbClr val="F7F7F7"/>
                </a:solidFill>
                <a:latin typeface="Tahoma"/>
                <a:cs typeface="Tahoma"/>
              </a:rPr>
              <a:t>n</a:t>
            </a:r>
            <a:r>
              <a:rPr sz="2200" b="1" spc="-15" dirty="0">
                <a:solidFill>
                  <a:srgbClr val="F7F7F7"/>
                </a:solidFill>
                <a:latin typeface="Tahoma"/>
                <a:cs typeface="Tahoma"/>
              </a:rPr>
              <a:t>s</a:t>
            </a:r>
            <a:endParaRPr sz="2200" dirty="0">
              <a:latin typeface="Tahoma"/>
              <a:cs typeface="Tahoma"/>
            </a:endParaRPr>
          </a:p>
        </p:txBody>
      </p:sp>
    </p:spTree>
    <p:extLst>
      <p:ext uri="{BB962C8B-B14F-4D97-AF65-F5344CB8AC3E}">
        <p14:creationId xmlns:p14="http://schemas.microsoft.com/office/powerpoint/2010/main" val="4054979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243AA35-E33D-7E17-5152-B05BF73A95F4}"/>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54DE4B5-0CEC-8997-373E-AE44E7DC4124}"/>
              </a:ext>
            </a:extLst>
          </p:cNvPr>
          <p:cNvSpPr txBox="1">
            <a:spLocks noChangeArrowheads="1"/>
          </p:cNvSpPr>
          <p:nvPr/>
        </p:nvSpPr>
        <p:spPr bwMode="auto">
          <a:xfrm>
            <a:off x="4455813" y="568122"/>
            <a:ext cx="6781800"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r>
              <a:rPr lang="en-US" sz="4000" dirty="0">
                <a:solidFill>
                  <a:schemeClr val="tx1"/>
                </a:solidFill>
              </a:rPr>
              <a:t>OUTLINE</a:t>
            </a:r>
          </a:p>
        </p:txBody>
      </p:sp>
      <p:sp>
        <p:nvSpPr>
          <p:cNvPr id="7" name="TextBox 6">
            <a:extLst>
              <a:ext uri="{FF2B5EF4-FFF2-40B4-BE49-F238E27FC236}">
                <a16:creationId xmlns:a16="http://schemas.microsoft.com/office/drawing/2014/main" id="{860359E5-2264-9303-18CB-281133227447}"/>
              </a:ext>
            </a:extLst>
          </p:cNvPr>
          <p:cNvSpPr txBox="1"/>
          <p:nvPr/>
        </p:nvSpPr>
        <p:spPr>
          <a:xfrm>
            <a:off x="611629" y="1325881"/>
            <a:ext cx="11038504"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Introduction</a:t>
            </a: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Motivation</a:t>
            </a: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Tech Stacks</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Methodology</a:t>
            </a: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Results &amp; Discussion</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Future Work</a:t>
            </a: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Conclusion</a:t>
            </a:r>
          </a:p>
        </p:txBody>
      </p:sp>
      <p:sp>
        <p:nvSpPr>
          <p:cNvPr id="4" name="Slide Number Placeholder 3">
            <a:extLst>
              <a:ext uri="{FF2B5EF4-FFF2-40B4-BE49-F238E27FC236}">
                <a16:creationId xmlns:a16="http://schemas.microsoft.com/office/drawing/2014/main" id="{A90C8650-94B4-1FB6-5710-756D2EDD7EAA}"/>
              </a:ext>
            </a:extLst>
          </p:cNvPr>
          <p:cNvSpPr>
            <a:spLocks noGrp="1"/>
          </p:cNvSpPr>
          <p:nvPr>
            <p:ph type="sldNum" sz="quarter" idx="12"/>
          </p:nvPr>
        </p:nvSpPr>
        <p:spPr/>
        <p:txBody>
          <a:bodyPr/>
          <a:lstStyle/>
          <a:p>
            <a:fld id="{4632659D-234F-475A-8574-18634DADFA41}" type="slidenum">
              <a:rPr lang="en-IN" smtClean="0"/>
              <a:t>3</a:t>
            </a:fld>
            <a:endParaRPr lang="en-IN" dirty="0"/>
          </a:p>
        </p:txBody>
      </p:sp>
    </p:spTree>
    <p:extLst>
      <p:ext uri="{BB962C8B-B14F-4D97-AF65-F5344CB8AC3E}">
        <p14:creationId xmlns:p14="http://schemas.microsoft.com/office/powerpoint/2010/main" val="136276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243AA35-E33D-7E17-5152-B05BF73A95F4}"/>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54DE4B5-0CEC-8997-373E-AE44E7DC4124}"/>
              </a:ext>
            </a:extLst>
          </p:cNvPr>
          <p:cNvSpPr txBox="1">
            <a:spLocks noChangeArrowheads="1"/>
          </p:cNvSpPr>
          <p:nvPr/>
        </p:nvSpPr>
        <p:spPr bwMode="auto">
          <a:xfrm>
            <a:off x="2375086" y="644844"/>
            <a:ext cx="6781800"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rPr>
              <a:t>INTRODUCTION</a:t>
            </a:r>
          </a:p>
        </p:txBody>
      </p:sp>
      <p:sp>
        <p:nvSpPr>
          <p:cNvPr id="7" name="TextBox 6">
            <a:extLst>
              <a:ext uri="{FF2B5EF4-FFF2-40B4-BE49-F238E27FC236}">
                <a16:creationId xmlns:a16="http://schemas.microsoft.com/office/drawing/2014/main" id="{860359E5-2264-9303-18CB-281133227447}"/>
              </a:ext>
            </a:extLst>
          </p:cNvPr>
          <p:cNvSpPr txBox="1"/>
          <p:nvPr/>
        </p:nvSpPr>
        <p:spPr>
          <a:xfrm>
            <a:off x="611629" y="1325881"/>
            <a:ext cx="11038504" cy="6001643"/>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various business units in Broadridge. I am in BRCC(Broadridge Customer Communications) business unit. </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BRCC is part of ICS – Broadridge Investor Communications Solutions. Broadridge Investor Communication Solutions, Inc. provides investor communication services.</a:t>
            </a:r>
          </a:p>
          <a:p>
            <a:r>
              <a:rPr lang="en-US"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Company offers proxy mailing, vote processing, shareowner communication, meeting, disclosure, prospectus, analytics, and financial communication solutions.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APP which stands for Automatic Payment Postage, is a web application automates the payment process for postage, which means that every time we send a mail piece or package, the cost of postage is automatically deducted from a pre-funded account or charged to a selected payment method. This eliminates the need for manual transaction processing each time.</a:t>
            </a:r>
          </a:p>
          <a:p>
            <a:endParaRPr lang="en-US" sz="2400" dirty="0">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90C8650-94B4-1FB6-5710-756D2EDD7EAA}"/>
              </a:ext>
            </a:extLst>
          </p:cNvPr>
          <p:cNvSpPr>
            <a:spLocks noGrp="1"/>
          </p:cNvSpPr>
          <p:nvPr>
            <p:ph type="sldNum" sz="quarter" idx="12"/>
          </p:nvPr>
        </p:nvSpPr>
        <p:spPr/>
        <p:txBody>
          <a:bodyPr/>
          <a:lstStyle/>
          <a:p>
            <a:fld id="{4632659D-234F-475A-8574-18634DADFA41}" type="slidenum">
              <a:rPr lang="en-IN" smtClean="0"/>
              <a:t>4</a:t>
            </a:fld>
            <a:endParaRPr lang="en-IN" dirty="0"/>
          </a:p>
        </p:txBody>
      </p:sp>
    </p:spTree>
    <p:extLst>
      <p:ext uri="{BB962C8B-B14F-4D97-AF65-F5344CB8AC3E}">
        <p14:creationId xmlns:p14="http://schemas.microsoft.com/office/powerpoint/2010/main" val="307756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D3985-1C55-6B20-B570-B3CA8292732E}"/>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1BB8176-A079-4B8B-96BF-1BAFCF1C74E1}"/>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5734225-7FE9-836C-D8F0-5F4CF179254B}"/>
              </a:ext>
            </a:extLst>
          </p:cNvPr>
          <p:cNvSpPr txBox="1">
            <a:spLocks noChangeArrowheads="1"/>
          </p:cNvSpPr>
          <p:nvPr/>
        </p:nvSpPr>
        <p:spPr bwMode="auto">
          <a:xfrm>
            <a:off x="2375086" y="644844"/>
            <a:ext cx="6781800"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rPr>
              <a:t>MOTIVATION</a:t>
            </a:r>
          </a:p>
        </p:txBody>
      </p:sp>
      <p:sp>
        <p:nvSpPr>
          <p:cNvPr id="7" name="TextBox 6">
            <a:extLst>
              <a:ext uri="{FF2B5EF4-FFF2-40B4-BE49-F238E27FC236}">
                <a16:creationId xmlns:a16="http://schemas.microsoft.com/office/drawing/2014/main" id="{FB4F0B7F-EDBC-DBD4-45A8-A38874F36B96}"/>
              </a:ext>
            </a:extLst>
          </p:cNvPr>
          <p:cNvSpPr txBox="1"/>
          <p:nvPr/>
        </p:nvSpPr>
        <p:spPr>
          <a:xfrm>
            <a:off x="611629" y="1325881"/>
            <a:ext cx="11038504" cy="4154984"/>
          </a:xfrm>
          <a:prstGeom prst="rect">
            <a:avLst/>
          </a:prstGeom>
          <a:noFill/>
        </p:spPr>
        <p:txBody>
          <a:bodyPr wrap="square">
            <a:spAutoFit/>
          </a:bodyPr>
          <a:lstStyle/>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APP is a web application which is built on </a:t>
            </a:r>
            <a:r>
              <a:rPr lang="en-US" sz="2400" dirty="0" err="1">
                <a:latin typeface="Times New Roman" panose="02020603050405020304" pitchFamily="18" charset="0"/>
                <a:cs typeface="Times New Roman" panose="02020603050405020304" pitchFamily="18" charset="0"/>
              </a:rPr>
              <a:t>Ecomcore</a:t>
            </a:r>
            <a:r>
              <a:rPr lang="en-US" sz="2400" dirty="0">
                <a:latin typeface="Times New Roman" panose="02020603050405020304" pitchFamily="18" charset="0"/>
                <a:cs typeface="Times New Roman" panose="02020603050405020304" pitchFamily="18" charset="0"/>
              </a:rPr>
              <a:t> , which is custom framework(internal to </a:t>
            </a:r>
            <a:r>
              <a:rPr lang="en-US" sz="2400" dirty="0" err="1">
                <a:latin typeface="Times New Roman" panose="02020603050405020304" pitchFamily="18" charset="0"/>
                <a:cs typeface="Times New Roman" panose="02020603050405020304" pitchFamily="18" charset="0"/>
              </a:rPr>
              <a:t>broadridge</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Ecomcore</a:t>
            </a:r>
            <a:r>
              <a:rPr lang="en-US" sz="2400" dirty="0">
                <a:latin typeface="Times New Roman" panose="02020603050405020304" pitchFamily="18" charset="0"/>
                <a:cs typeface="Times New Roman" panose="02020603050405020304" pitchFamily="18" charset="0"/>
              </a:rPr>
              <a:t> framework is built on JAVA.</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 in this project out team need to build the whole web application over Angular and Spring Boot framework.</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Here Angular for building frontend and Spring Boot for building Backend will be used.</a:t>
            </a:r>
          </a:p>
        </p:txBody>
      </p:sp>
      <p:sp>
        <p:nvSpPr>
          <p:cNvPr id="4" name="Slide Number Placeholder 3">
            <a:extLst>
              <a:ext uri="{FF2B5EF4-FFF2-40B4-BE49-F238E27FC236}">
                <a16:creationId xmlns:a16="http://schemas.microsoft.com/office/drawing/2014/main" id="{2A3DCE86-01D2-7A04-A6BF-EA42E1742F64}"/>
              </a:ext>
            </a:extLst>
          </p:cNvPr>
          <p:cNvSpPr>
            <a:spLocks noGrp="1"/>
          </p:cNvSpPr>
          <p:nvPr>
            <p:ph type="sldNum" sz="quarter" idx="12"/>
          </p:nvPr>
        </p:nvSpPr>
        <p:spPr/>
        <p:txBody>
          <a:bodyPr/>
          <a:lstStyle/>
          <a:p>
            <a:fld id="{4632659D-234F-475A-8574-18634DADFA41}" type="slidenum">
              <a:rPr lang="en-IN" smtClean="0"/>
              <a:t>5</a:t>
            </a:fld>
            <a:endParaRPr lang="en-IN" dirty="0"/>
          </a:p>
        </p:txBody>
      </p:sp>
    </p:spTree>
    <p:extLst>
      <p:ext uri="{BB962C8B-B14F-4D97-AF65-F5344CB8AC3E}">
        <p14:creationId xmlns:p14="http://schemas.microsoft.com/office/powerpoint/2010/main" val="1222839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243AA35-E33D-7E17-5152-B05BF73A95F4}"/>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54DE4B5-0CEC-8997-373E-AE44E7DC4124}"/>
              </a:ext>
            </a:extLst>
          </p:cNvPr>
          <p:cNvSpPr txBox="1">
            <a:spLocks noChangeArrowheads="1"/>
          </p:cNvSpPr>
          <p:nvPr/>
        </p:nvSpPr>
        <p:spPr bwMode="auto">
          <a:xfrm>
            <a:off x="2375086" y="644844"/>
            <a:ext cx="6781800"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rPr>
              <a:t>TECH STACKS</a:t>
            </a:r>
          </a:p>
        </p:txBody>
      </p:sp>
      <p:sp>
        <p:nvSpPr>
          <p:cNvPr id="4" name="Slide Number Placeholder 3">
            <a:extLst>
              <a:ext uri="{FF2B5EF4-FFF2-40B4-BE49-F238E27FC236}">
                <a16:creationId xmlns:a16="http://schemas.microsoft.com/office/drawing/2014/main" id="{A90C8650-94B4-1FB6-5710-756D2EDD7EAA}"/>
              </a:ext>
            </a:extLst>
          </p:cNvPr>
          <p:cNvSpPr>
            <a:spLocks noGrp="1"/>
          </p:cNvSpPr>
          <p:nvPr>
            <p:ph type="sldNum" sz="quarter" idx="12"/>
          </p:nvPr>
        </p:nvSpPr>
        <p:spPr/>
        <p:txBody>
          <a:bodyPr/>
          <a:lstStyle/>
          <a:p>
            <a:fld id="{4632659D-234F-475A-8574-18634DADFA41}" type="slidenum">
              <a:rPr lang="en-IN" smtClean="0"/>
              <a:t>6</a:t>
            </a:fld>
            <a:endParaRPr lang="en-IN" dirty="0"/>
          </a:p>
        </p:txBody>
      </p:sp>
      <p:sp>
        <p:nvSpPr>
          <p:cNvPr id="5" name="TextBox 4">
            <a:extLst>
              <a:ext uri="{FF2B5EF4-FFF2-40B4-BE49-F238E27FC236}">
                <a16:creationId xmlns:a16="http://schemas.microsoft.com/office/drawing/2014/main" id="{02E6D8A4-D0A2-DA9C-2A16-2652BEDFD252}"/>
              </a:ext>
            </a:extLst>
          </p:cNvPr>
          <p:cNvSpPr txBox="1"/>
          <p:nvPr/>
        </p:nvSpPr>
        <p:spPr>
          <a:xfrm>
            <a:off x="493271" y="1172437"/>
            <a:ext cx="11038504" cy="5078313"/>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Spring Boot:</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Spring Boot is an open-source Java framework designed to simplify </a:t>
            </a:r>
          </a:p>
          <a:p>
            <a:r>
              <a:rPr lang="en-US" sz="2000" dirty="0">
                <a:latin typeface="Times New Roman" panose="02020603050405020304" pitchFamily="18" charset="0"/>
                <a:cs typeface="Times New Roman" panose="02020603050405020304" pitchFamily="18" charset="0"/>
              </a:rPr>
              <a:t>the creation and deployment of Java applications.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helps in Rapid Application Development.</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Model-View-Controller (MVC) Architecture: Spring Boot follows the widely used MVC architecture pattern, where the application is divided into three main components: Model, View, and Controller. This helps to separate the concerns of the application and promotes the modularity and reusability of the code.</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Dependency Injection: Spring Boot uses dependency injection to manage the dependencies between different components of the application. This allows for loose coupling between components and makes the code more maintainable and testable.</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F12F842-4EBC-51FE-45D0-3CFB546E8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611" y="1339593"/>
            <a:ext cx="2976090" cy="1424453"/>
          </a:xfrm>
          <a:prstGeom prst="rect">
            <a:avLst/>
          </a:prstGeom>
        </p:spPr>
      </p:pic>
    </p:spTree>
    <p:extLst>
      <p:ext uri="{BB962C8B-B14F-4D97-AF65-F5344CB8AC3E}">
        <p14:creationId xmlns:p14="http://schemas.microsoft.com/office/powerpoint/2010/main" val="212360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3A137-21BE-55AA-B7F6-85C981567C6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C6AED02-E4E3-39F1-1F86-6D05D34107B7}"/>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E04EFC-9113-B96E-1E5B-9057EB8C39D6}"/>
              </a:ext>
            </a:extLst>
          </p:cNvPr>
          <p:cNvSpPr txBox="1">
            <a:spLocks noChangeArrowheads="1"/>
          </p:cNvSpPr>
          <p:nvPr/>
        </p:nvSpPr>
        <p:spPr bwMode="auto">
          <a:xfrm>
            <a:off x="2375086" y="644844"/>
            <a:ext cx="6781800"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rPr>
              <a:t>TECH STACKS</a:t>
            </a:r>
          </a:p>
        </p:txBody>
      </p:sp>
      <p:sp>
        <p:nvSpPr>
          <p:cNvPr id="4" name="Slide Number Placeholder 3">
            <a:extLst>
              <a:ext uri="{FF2B5EF4-FFF2-40B4-BE49-F238E27FC236}">
                <a16:creationId xmlns:a16="http://schemas.microsoft.com/office/drawing/2014/main" id="{CBA3CCF4-984D-71BA-C6D2-1B2FBE5CAE61}"/>
              </a:ext>
            </a:extLst>
          </p:cNvPr>
          <p:cNvSpPr>
            <a:spLocks noGrp="1"/>
          </p:cNvSpPr>
          <p:nvPr>
            <p:ph type="sldNum" sz="quarter" idx="12"/>
          </p:nvPr>
        </p:nvSpPr>
        <p:spPr/>
        <p:txBody>
          <a:bodyPr/>
          <a:lstStyle/>
          <a:p>
            <a:fld id="{4632659D-234F-475A-8574-18634DADFA41}" type="slidenum">
              <a:rPr lang="en-IN" smtClean="0"/>
              <a:t>7</a:t>
            </a:fld>
            <a:endParaRPr lang="en-IN" dirty="0"/>
          </a:p>
        </p:txBody>
      </p:sp>
      <p:sp>
        <p:nvSpPr>
          <p:cNvPr id="5" name="TextBox 4">
            <a:extLst>
              <a:ext uri="{FF2B5EF4-FFF2-40B4-BE49-F238E27FC236}">
                <a16:creationId xmlns:a16="http://schemas.microsoft.com/office/drawing/2014/main" id="{E35637FB-B898-339B-126A-B117C8A44D36}"/>
              </a:ext>
            </a:extLst>
          </p:cNvPr>
          <p:cNvSpPr txBox="1"/>
          <p:nvPr/>
        </p:nvSpPr>
        <p:spPr>
          <a:xfrm>
            <a:off x="493271" y="1172437"/>
            <a:ext cx="11038504" cy="483209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Angular:</a:t>
            </a:r>
          </a:p>
          <a:p>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Angular is a platform and framework for building single-page client</a:t>
            </a:r>
          </a:p>
          <a:p>
            <a:r>
              <a:rPr lang="en-US" sz="2200" dirty="0">
                <a:latin typeface="Times New Roman" panose="02020603050405020304" pitchFamily="18" charset="0"/>
                <a:cs typeface="Times New Roman" panose="02020603050405020304" pitchFamily="18" charset="0"/>
              </a:rPr>
              <a:t> applications using HTML and TypeScript. Developed and maintained </a:t>
            </a:r>
          </a:p>
          <a:p>
            <a:r>
              <a:rPr lang="en-US" sz="2200" dirty="0">
                <a:latin typeface="Times New Roman" panose="02020603050405020304" pitchFamily="18" charset="0"/>
                <a:cs typeface="Times New Roman" panose="02020603050405020304" pitchFamily="18" charset="0"/>
              </a:rPr>
              <a:t> by Google, it is a comprehensive framework for building modern web </a:t>
            </a:r>
          </a:p>
          <a:p>
            <a:r>
              <a:rPr lang="en-US" sz="2200" dirty="0">
                <a:latin typeface="Times New Roman" panose="02020603050405020304" pitchFamily="18" charset="0"/>
                <a:cs typeface="Times New Roman" panose="02020603050405020304" pitchFamily="18" charset="0"/>
              </a:rPr>
              <a:t>applications. </a:t>
            </a:r>
          </a:p>
          <a:p>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Angular’s</a:t>
            </a:r>
            <a:r>
              <a:rPr lang="en-US" sz="2200" dirty="0">
                <a:latin typeface="Times New Roman" panose="02020603050405020304" pitchFamily="18" charset="0"/>
                <a:cs typeface="Times New Roman" panose="02020603050405020304" pitchFamily="18" charset="0"/>
              </a:rPr>
              <a:t> component-based structure allows for modular development. This means that each component encapsulates its own functionality and can be reused across different parts of an application, promoting better code organization and easier maintenance.</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Angular’s</a:t>
            </a:r>
            <a:r>
              <a:rPr lang="en-US" sz="2200" dirty="0">
                <a:latin typeface="Times New Roman" panose="02020603050405020304" pitchFamily="18" charset="0"/>
                <a:cs typeface="Times New Roman" panose="02020603050405020304" pitchFamily="18" charset="0"/>
              </a:rPr>
              <a:t> two-way data binding automatically synchronizes data between the model and the view. This reduces boilerplate code and allows for more efficient and responsive user interfaces, as changes in the application state are automatically reflected in the UI.</a:t>
            </a:r>
          </a:p>
        </p:txBody>
      </p:sp>
      <p:pic>
        <p:nvPicPr>
          <p:cNvPr id="6" name="Picture 5">
            <a:extLst>
              <a:ext uri="{FF2B5EF4-FFF2-40B4-BE49-F238E27FC236}">
                <a16:creationId xmlns:a16="http://schemas.microsoft.com/office/drawing/2014/main" id="{EFA2E4B5-6983-5666-437D-AC662D1316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21305" y="1524259"/>
            <a:ext cx="2891160" cy="1796714"/>
          </a:xfrm>
          <a:prstGeom prst="rect">
            <a:avLst/>
          </a:prstGeom>
        </p:spPr>
      </p:pic>
    </p:spTree>
    <p:extLst>
      <p:ext uri="{BB962C8B-B14F-4D97-AF65-F5344CB8AC3E}">
        <p14:creationId xmlns:p14="http://schemas.microsoft.com/office/powerpoint/2010/main" val="1490360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243AA35-E33D-7E17-5152-B05BF73A95F4}"/>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54DE4B5-0CEC-8997-373E-AE44E7DC4124}"/>
              </a:ext>
            </a:extLst>
          </p:cNvPr>
          <p:cNvSpPr txBox="1">
            <a:spLocks noChangeArrowheads="1"/>
          </p:cNvSpPr>
          <p:nvPr/>
        </p:nvSpPr>
        <p:spPr bwMode="auto">
          <a:xfrm>
            <a:off x="2375086" y="644844"/>
            <a:ext cx="7142138"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a:solidFill>
                  <a:schemeClr val="tx1"/>
                </a:solidFill>
              </a:rPr>
              <a:t>METHODOLOGY </a:t>
            </a:r>
            <a:endParaRPr lang="en-US" sz="3200" dirty="0">
              <a:solidFill>
                <a:schemeClr val="tx1"/>
              </a:solidFill>
            </a:endParaRPr>
          </a:p>
        </p:txBody>
      </p:sp>
      <p:sp>
        <p:nvSpPr>
          <p:cNvPr id="4" name="Slide Number Placeholder 3">
            <a:extLst>
              <a:ext uri="{FF2B5EF4-FFF2-40B4-BE49-F238E27FC236}">
                <a16:creationId xmlns:a16="http://schemas.microsoft.com/office/drawing/2014/main" id="{A90C8650-94B4-1FB6-5710-756D2EDD7EAA}"/>
              </a:ext>
            </a:extLst>
          </p:cNvPr>
          <p:cNvSpPr>
            <a:spLocks noGrp="1"/>
          </p:cNvSpPr>
          <p:nvPr>
            <p:ph type="sldNum" sz="quarter" idx="12"/>
          </p:nvPr>
        </p:nvSpPr>
        <p:spPr/>
        <p:txBody>
          <a:bodyPr/>
          <a:lstStyle/>
          <a:p>
            <a:fld id="{4632659D-234F-475A-8574-18634DADFA41}" type="slidenum">
              <a:rPr lang="en-IN" smtClean="0"/>
              <a:t>8</a:t>
            </a:fld>
            <a:endParaRPr lang="en-IN" dirty="0"/>
          </a:p>
        </p:txBody>
      </p:sp>
      <p:sp>
        <p:nvSpPr>
          <p:cNvPr id="2" name="TextBox 1">
            <a:extLst>
              <a:ext uri="{FF2B5EF4-FFF2-40B4-BE49-F238E27FC236}">
                <a16:creationId xmlns:a16="http://schemas.microsoft.com/office/drawing/2014/main" id="{CD367EEC-5C27-55A0-57EC-6BB6CEA9EC3B}"/>
              </a:ext>
            </a:extLst>
          </p:cNvPr>
          <p:cNvSpPr txBox="1"/>
          <p:nvPr/>
        </p:nvSpPr>
        <p:spPr>
          <a:xfrm>
            <a:off x="635927" y="1189356"/>
            <a:ext cx="11038504" cy="1138773"/>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1</a:t>
            </a:r>
            <a:r>
              <a:rPr lang="en-US" sz="2400" baseline="30000" dirty="0">
                <a:latin typeface="Times New Roman" panose="02020603050405020304" pitchFamily="18" charset="0"/>
                <a:cs typeface="Times New Roman" panose="02020603050405020304" pitchFamily="18" charset="0"/>
              </a:rPr>
              <a:t>st</a:t>
            </a:r>
            <a:r>
              <a:rPr lang="en-US" sz="2400" dirty="0">
                <a:latin typeface="Times New Roman" panose="02020603050405020304" pitchFamily="18" charset="0"/>
                <a:cs typeface="Times New Roman" panose="02020603050405020304" pitchFamily="18" charset="0"/>
              </a:rPr>
              <a:t> Task: (FRONTEND)</a:t>
            </a:r>
          </a:p>
          <a:p>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ED28F09-3AC4-6303-72E8-2F100B2F5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712" y="1342799"/>
            <a:ext cx="6439775" cy="5378676"/>
          </a:xfrm>
          <a:prstGeom prst="rect">
            <a:avLst/>
          </a:prstGeom>
        </p:spPr>
      </p:pic>
      <p:sp>
        <p:nvSpPr>
          <p:cNvPr id="7" name="TextBox 6">
            <a:extLst>
              <a:ext uri="{FF2B5EF4-FFF2-40B4-BE49-F238E27FC236}">
                <a16:creationId xmlns:a16="http://schemas.microsoft.com/office/drawing/2014/main" id="{F483464D-F283-C654-46A1-7468B6EC1B44}"/>
              </a:ext>
            </a:extLst>
          </p:cNvPr>
          <p:cNvSpPr txBox="1"/>
          <p:nvPr/>
        </p:nvSpPr>
        <p:spPr>
          <a:xfrm>
            <a:off x="361512" y="1653800"/>
            <a:ext cx="8523695" cy="4832092"/>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Creating an angular Project</a:t>
            </a:r>
          </a:p>
          <a:p>
            <a:endParaRPr lang="en-US" sz="2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Creating and designing Components:</a:t>
            </a:r>
          </a:p>
          <a:p>
            <a:pPr marL="1371600" lvl="2" indent="-457200">
              <a:buFont typeface="Wingdings" panose="05000000000000000000" pitchFamily="2" charset="2"/>
              <a:buChar char="q"/>
            </a:pPr>
            <a:r>
              <a:rPr lang="en-US" sz="2200" dirty="0">
                <a:solidFill>
                  <a:schemeClr val="tx1"/>
                </a:solidFill>
                <a:latin typeface="Times New Roman" panose="02020603050405020304" pitchFamily="18" charset="0"/>
                <a:cs typeface="Times New Roman" panose="02020603050405020304" pitchFamily="18" charset="0"/>
              </a:rPr>
              <a:t>Login &amp; Register Page</a:t>
            </a:r>
          </a:p>
          <a:p>
            <a:pPr marL="1371600" lvl="2" indent="-457200">
              <a:buFont typeface="Wingdings" panose="05000000000000000000" pitchFamily="2" charset="2"/>
              <a:buChar char="q"/>
            </a:pPr>
            <a:r>
              <a:rPr lang="en-US" sz="2200" dirty="0">
                <a:solidFill>
                  <a:schemeClr val="tx1"/>
                </a:solidFill>
                <a:latin typeface="Times New Roman" panose="02020603050405020304" pitchFamily="18" charset="0"/>
                <a:cs typeface="Times New Roman" panose="02020603050405020304" pitchFamily="18" charset="0"/>
              </a:rPr>
              <a:t>Toggling Side-nav &amp; Navbar</a:t>
            </a:r>
          </a:p>
          <a:p>
            <a:pPr marL="1371600" lvl="2" indent="-457200">
              <a:buFont typeface="Wingdings" panose="05000000000000000000" pitchFamily="2" charset="2"/>
              <a:buChar char="q"/>
            </a:pPr>
            <a:r>
              <a:rPr lang="en-US" sz="2200" dirty="0">
                <a:solidFill>
                  <a:schemeClr val="tx1"/>
                </a:solidFill>
                <a:latin typeface="Times New Roman" panose="02020603050405020304" pitchFamily="18" charset="0"/>
                <a:cs typeface="Times New Roman" panose="02020603050405020304" pitchFamily="18" charset="0"/>
              </a:rPr>
              <a:t>Dashboard</a:t>
            </a:r>
          </a:p>
          <a:p>
            <a:endParaRPr lang="en-US" sz="2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Making use of Local Storage for various purposes.</a:t>
            </a:r>
          </a:p>
          <a:p>
            <a:pPr marL="457200" indent="-457200">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Handling Routes &amp; Sub Menus from the Backend based on User Role.</a:t>
            </a:r>
          </a:p>
          <a:p>
            <a:pPr marL="457200" indent="-457200">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Using various directives in order to bind and maintain the flow of data.</a:t>
            </a:r>
          </a:p>
        </p:txBody>
      </p:sp>
    </p:spTree>
    <p:extLst>
      <p:ext uri="{BB962C8B-B14F-4D97-AF65-F5344CB8AC3E}">
        <p14:creationId xmlns:p14="http://schemas.microsoft.com/office/powerpoint/2010/main" val="231162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4ACF4-37D2-4D28-6439-F01AB4CB8142}"/>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653DF112-270B-FCE1-C314-7803F400528B}"/>
              </a:ext>
            </a:extLst>
          </p:cNvPr>
          <p:cNvCxnSpPr>
            <a:cxnSpLocks/>
          </p:cNvCxnSpPr>
          <p:nvPr/>
        </p:nvCxnSpPr>
        <p:spPr>
          <a:xfrm>
            <a:off x="611629" y="1172437"/>
            <a:ext cx="11087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2AAD1CA-CF3D-E5D7-BFDC-A390D873FF82}"/>
              </a:ext>
            </a:extLst>
          </p:cNvPr>
          <p:cNvSpPr txBox="1">
            <a:spLocks noChangeArrowheads="1"/>
          </p:cNvSpPr>
          <p:nvPr/>
        </p:nvSpPr>
        <p:spPr bwMode="auto">
          <a:xfrm>
            <a:off x="2375086" y="644844"/>
            <a:ext cx="7142138" cy="6810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lang="en-IN" sz="1100" b="1" kern="1200" smtClean="0">
                <a:solidFill>
                  <a:srgbClr val="FF0000"/>
                </a:solidFill>
                <a:latin typeface="Times New Roman" panose="02020603050405020304" pitchFamily="18" charset="0"/>
                <a:ea typeface="+mj-ea"/>
                <a:cs typeface="Times New Roman" panose="02020603050405020304" pitchFamily="18" charset="0"/>
              </a:defRPr>
            </a:lvl1pPr>
          </a:lstStyle>
          <a:p>
            <a:pPr algn="ctr"/>
            <a:r>
              <a:rPr lang="en-US" sz="3200">
                <a:solidFill>
                  <a:schemeClr val="tx1"/>
                </a:solidFill>
              </a:rPr>
              <a:t>METHODOLOGY </a:t>
            </a:r>
            <a:endParaRPr lang="en-US" sz="3200" dirty="0">
              <a:solidFill>
                <a:schemeClr val="tx1"/>
              </a:solidFill>
            </a:endParaRPr>
          </a:p>
        </p:txBody>
      </p:sp>
      <p:sp>
        <p:nvSpPr>
          <p:cNvPr id="4" name="Slide Number Placeholder 3">
            <a:extLst>
              <a:ext uri="{FF2B5EF4-FFF2-40B4-BE49-F238E27FC236}">
                <a16:creationId xmlns:a16="http://schemas.microsoft.com/office/drawing/2014/main" id="{33264D58-5A84-0496-C179-06E07A6C3F2A}"/>
              </a:ext>
            </a:extLst>
          </p:cNvPr>
          <p:cNvSpPr>
            <a:spLocks noGrp="1"/>
          </p:cNvSpPr>
          <p:nvPr>
            <p:ph type="sldNum" sz="quarter" idx="12"/>
          </p:nvPr>
        </p:nvSpPr>
        <p:spPr/>
        <p:txBody>
          <a:bodyPr/>
          <a:lstStyle/>
          <a:p>
            <a:fld id="{4632659D-234F-475A-8574-18634DADFA41}" type="slidenum">
              <a:rPr lang="en-IN" smtClean="0"/>
              <a:t>9</a:t>
            </a:fld>
            <a:endParaRPr lang="en-IN" dirty="0"/>
          </a:p>
        </p:txBody>
      </p:sp>
      <p:sp>
        <p:nvSpPr>
          <p:cNvPr id="2" name="TextBox 1">
            <a:extLst>
              <a:ext uri="{FF2B5EF4-FFF2-40B4-BE49-F238E27FC236}">
                <a16:creationId xmlns:a16="http://schemas.microsoft.com/office/drawing/2014/main" id="{D6698783-A321-E950-0EF2-D3E6710B0981}"/>
              </a:ext>
            </a:extLst>
          </p:cNvPr>
          <p:cNvSpPr txBox="1"/>
          <p:nvPr/>
        </p:nvSpPr>
        <p:spPr>
          <a:xfrm>
            <a:off x="611629" y="1325881"/>
            <a:ext cx="11038504" cy="769441"/>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Code </a:t>
            </a:r>
            <a:r>
              <a:rPr lang="en-US" sz="2200" dirty="0" err="1">
                <a:latin typeface="Times New Roman" panose="02020603050405020304" pitchFamily="18" charset="0"/>
                <a:cs typeface="Times New Roman" panose="02020603050405020304" pitchFamily="18" charset="0"/>
              </a:rPr>
              <a:t>SnapShot</a:t>
            </a:r>
            <a:r>
              <a:rPr lang="en-US" sz="2200" dirty="0">
                <a:latin typeface="Times New Roman" panose="02020603050405020304" pitchFamily="18" charset="0"/>
                <a:cs typeface="Times New Roman" panose="02020603050405020304" pitchFamily="18" charset="0"/>
              </a:rPr>
              <a:t> for frontend:</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7" name="Picture 6" descr="A computer screen shot of a program">
            <a:extLst>
              <a:ext uri="{FF2B5EF4-FFF2-40B4-BE49-F238E27FC236}">
                <a16:creationId xmlns:a16="http://schemas.microsoft.com/office/drawing/2014/main" id="{8E8F3E65-A2CE-3F43-EB27-B63BC3CCC85B}"/>
              </a:ext>
            </a:extLst>
          </p:cNvPr>
          <p:cNvPicPr>
            <a:picLocks noChangeAspect="1"/>
          </p:cNvPicPr>
          <p:nvPr/>
        </p:nvPicPr>
        <p:blipFill>
          <a:blip r:embed="rId2">
            <a:extLst>
              <a:ext uri="{28A0092B-C50C-407E-A947-70E740481C1C}">
                <a14:useLocalDpi xmlns:a14="http://schemas.microsoft.com/office/drawing/2010/main" val="0"/>
              </a:ext>
            </a:extLst>
          </a:blip>
          <a:srcRect b="7217"/>
          <a:stretch/>
        </p:blipFill>
        <p:spPr>
          <a:xfrm>
            <a:off x="2375086" y="1700031"/>
            <a:ext cx="6645366" cy="4769154"/>
          </a:xfrm>
          <a:prstGeom prst="rect">
            <a:avLst/>
          </a:prstGeom>
        </p:spPr>
      </p:pic>
    </p:spTree>
    <p:extLst>
      <p:ext uri="{BB962C8B-B14F-4D97-AF65-F5344CB8AC3E}">
        <p14:creationId xmlns:p14="http://schemas.microsoft.com/office/powerpoint/2010/main" val="976244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2755</TotalTime>
  <Words>905</Words>
  <Application>Microsoft Office PowerPoint</Application>
  <PresentationFormat>Widescreen</PresentationFormat>
  <Paragraphs>141</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Lucida Sans Unicode</vt:lpstr>
      <vt:lpstr>Tahoma</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SAURABH CHANDRA</dc:creator>
  <cp:lastModifiedBy>Kumar, Divyanshu</cp:lastModifiedBy>
  <cp:revision>189</cp:revision>
  <dcterms:created xsi:type="dcterms:W3CDTF">2023-06-22T08:08:13Z</dcterms:created>
  <dcterms:modified xsi:type="dcterms:W3CDTF">2025-04-30T19:51:06Z</dcterms:modified>
</cp:coreProperties>
</file>